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notesMasterIdLst>
    <p:notesMasterId r:id="rId14"/>
  </p:notesMasterIdLst>
  <p:handoutMasterIdLst>
    <p:handoutMasterId r:id="rId15"/>
  </p:handoutMasterIdLst>
  <p:sldIdLst>
    <p:sldId id="300" r:id="rId2"/>
    <p:sldId id="257" r:id="rId3"/>
    <p:sldId id="291" r:id="rId4"/>
    <p:sldId id="292" r:id="rId5"/>
    <p:sldId id="299" r:id="rId6"/>
    <p:sldId id="293" r:id="rId7"/>
    <p:sldId id="294" r:id="rId8"/>
    <p:sldId id="295" r:id="rId9"/>
    <p:sldId id="296" r:id="rId10"/>
    <p:sldId id="297" r:id="rId11"/>
    <p:sldId id="298" r:id="rId12"/>
    <p:sldId id="290" r:id="rId13"/>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6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58" name="Rectangle 2">
            <a:extLst>
              <a:ext uri="{FF2B5EF4-FFF2-40B4-BE49-F238E27FC236}">
                <a16:creationId xmlns:a16="http://schemas.microsoft.com/office/drawing/2014/main" id="{8E49F00E-13BB-4DBB-99DF-742FAF3CA9CF}"/>
              </a:ext>
            </a:extLst>
          </p:cNvPr>
          <p:cNvSpPr>
            <a:spLocks noGrp="1" noChangeArrowheads="1"/>
          </p:cNvSpPr>
          <p:nvPr>
            <p:ph type="hdr" sz="quarter"/>
          </p:nvPr>
        </p:nvSpPr>
        <p:spPr bwMode="auto">
          <a:xfrm>
            <a:off x="0" y="1"/>
            <a:ext cx="3169920" cy="480388"/>
          </a:xfrm>
          <a:prstGeom prst="rect">
            <a:avLst/>
          </a:prstGeom>
          <a:noFill/>
          <a:ln>
            <a:noFill/>
          </a:ln>
          <a:effectLst/>
        </p:spPr>
        <p:txBody>
          <a:bodyPr vert="horz" wrap="square" lIns="95736" tIns="47868" rIns="95736" bIns="47868" numCol="1" anchor="t" anchorCtr="0" compatLnSpc="1">
            <a:prstTxWarp prst="textNoShape">
              <a:avLst/>
            </a:prstTxWarp>
          </a:bodyPr>
          <a:lstStyle>
            <a:lvl1pPr eaLnBrk="1" hangingPunct="1">
              <a:defRPr sz="1300">
                <a:latin typeface="Arial" panose="020B0604020202020204" pitchFamily="34" charset="0"/>
              </a:defRPr>
            </a:lvl1pPr>
          </a:lstStyle>
          <a:p>
            <a:pPr>
              <a:defRPr/>
            </a:pPr>
            <a:endParaRPr lang="en-US" altLang="en-US" sz="1000"/>
          </a:p>
        </p:txBody>
      </p:sp>
      <p:sp>
        <p:nvSpPr>
          <p:cNvPr id="198659" name="Rectangle 3">
            <a:extLst>
              <a:ext uri="{FF2B5EF4-FFF2-40B4-BE49-F238E27FC236}">
                <a16:creationId xmlns:a16="http://schemas.microsoft.com/office/drawing/2014/main" id="{968E974B-94E5-4BE5-BA7B-70A95C38718B}"/>
              </a:ext>
            </a:extLst>
          </p:cNvPr>
          <p:cNvSpPr>
            <a:spLocks noGrp="1" noChangeArrowheads="1"/>
          </p:cNvSpPr>
          <p:nvPr>
            <p:ph type="dt" sz="quarter" idx="1"/>
          </p:nvPr>
        </p:nvSpPr>
        <p:spPr bwMode="auto">
          <a:xfrm>
            <a:off x="4143587" y="1"/>
            <a:ext cx="3169920" cy="480388"/>
          </a:xfrm>
          <a:prstGeom prst="rect">
            <a:avLst/>
          </a:prstGeom>
          <a:noFill/>
          <a:ln>
            <a:noFill/>
          </a:ln>
          <a:effectLst/>
        </p:spPr>
        <p:txBody>
          <a:bodyPr vert="horz" wrap="square" lIns="95736" tIns="47868" rIns="95736" bIns="47868" numCol="1" anchor="t" anchorCtr="0" compatLnSpc="1">
            <a:prstTxWarp prst="textNoShape">
              <a:avLst/>
            </a:prstTxWarp>
          </a:bodyPr>
          <a:lstStyle>
            <a:lvl1pPr algn="r" eaLnBrk="1" hangingPunct="1">
              <a:defRPr sz="1300">
                <a:latin typeface="Arial" panose="020B0604020202020204" pitchFamily="34" charset="0"/>
              </a:defRPr>
            </a:lvl1pPr>
          </a:lstStyle>
          <a:p>
            <a:pPr>
              <a:defRPr/>
            </a:pPr>
            <a:r>
              <a:rPr lang="en-US" altLang="en-US" sz="1000"/>
              <a:t>11/6/2022 pm</a:t>
            </a:r>
          </a:p>
        </p:txBody>
      </p:sp>
      <p:sp>
        <p:nvSpPr>
          <p:cNvPr id="198660" name="Rectangle 4">
            <a:extLst>
              <a:ext uri="{FF2B5EF4-FFF2-40B4-BE49-F238E27FC236}">
                <a16:creationId xmlns:a16="http://schemas.microsoft.com/office/drawing/2014/main" id="{C74CF98B-8976-46F5-8596-BAAE7B027D87}"/>
              </a:ext>
            </a:extLst>
          </p:cNvPr>
          <p:cNvSpPr>
            <a:spLocks noGrp="1" noChangeArrowheads="1"/>
          </p:cNvSpPr>
          <p:nvPr>
            <p:ph type="ftr" sz="quarter" idx="2"/>
          </p:nvPr>
        </p:nvSpPr>
        <p:spPr bwMode="auto">
          <a:xfrm>
            <a:off x="0" y="9119174"/>
            <a:ext cx="3169920" cy="480388"/>
          </a:xfrm>
          <a:prstGeom prst="rect">
            <a:avLst/>
          </a:prstGeom>
          <a:noFill/>
          <a:ln>
            <a:noFill/>
          </a:ln>
          <a:effectLst/>
        </p:spPr>
        <p:txBody>
          <a:bodyPr vert="horz" wrap="square" lIns="95736" tIns="47868" rIns="95736" bIns="47868" numCol="1" anchor="b" anchorCtr="0" compatLnSpc="1">
            <a:prstTxWarp prst="textNoShape">
              <a:avLst/>
            </a:prstTxWarp>
          </a:bodyPr>
          <a:lstStyle>
            <a:lvl1pPr eaLnBrk="1" hangingPunct="1">
              <a:defRPr sz="1300">
                <a:latin typeface="Arial" panose="020B0604020202020204" pitchFamily="34" charset="0"/>
              </a:defRPr>
            </a:lvl1pPr>
          </a:lstStyle>
          <a:p>
            <a:pPr>
              <a:defRPr/>
            </a:pPr>
            <a:r>
              <a:rPr lang="en-US" altLang="en-US" sz="1000"/>
              <a:t>Randy Childs</a:t>
            </a:r>
          </a:p>
        </p:txBody>
      </p:sp>
      <p:sp>
        <p:nvSpPr>
          <p:cNvPr id="198661" name="Rectangle 5">
            <a:extLst>
              <a:ext uri="{FF2B5EF4-FFF2-40B4-BE49-F238E27FC236}">
                <a16:creationId xmlns:a16="http://schemas.microsoft.com/office/drawing/2014/main" id="{108D906C-858A-42B5-9F6A-A124C6A16213}"/>
              </a:ext>
            </a:extLst>
          </p:cNvPr>
          <p:cNvSpPr>
            <a:spLocks noGrp="1" noChangeArrowheads="1"/>
          </p:cNvSpPr>
          <p:nvPr>
            <p:ph type="sldNum" sz="quarter" idx="3"/>
          </p:nvPr>
        </p:nvSpPr>
        <p:spPr bwMode="auto">
          <a:xfrm>
            <a:off x="4143587" y="9119174"/>
            <a:ext cx="3169920" cy="480388"/>
          </a:xfrm>
          <a:prstGeom prst="rect">
            <a:avLst/>
          </a:prstGeom>
          <a:noFill/>
          <a:ln>
            <a:noFill/>
          </a:ln>
          <a:effectLst/>
        </p:spPr>
        <p:txBody>
          <a:bodyPr vert="horz" wrap="square" lIns="95736" tIns="47868" rIns="95736" bIns="47868" numCol="1" anchor="b" anchorCtr="0" compatLnSpc="1">
            <a:prstTxWarp prst="textNoShape">
              <a:avLst/>
            </a:prstTxWarp>
          </a:bodyPr>
          <a:lstStyle>
            <a:lvl1pPr algn="r" eaLnBrk="1" hangingPunct="1">
              <a:defRPr sz="1300">
                <a:latin typeface="Arial" panose="020B0604020202020204" pitchFamily="34" charset="0"/>
              </a:defRPr>
            </a:lvl1pPr>
          </a:lstStyle>
          <a:p>
            <a:pPr>
              <a:defRPr/>
            </a:pPr>
            <a:fld id="{6E8989AF-7A29-4280-8595-97620FCC6FD3}" type="slidenum">
              <a:rPr lang="en-US" altLang="en-US" sz="1000"/>
              <a:pPr>
                <a:defRPr/>
              </a:pPr>
              <a:t>‹#›</a:t>
            </a:fld>
            <a:endParaRPr lang="en-US" alt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CF0CB1-BB59-48E1-B918-8E227E3328AA}"/>
              </a:ext>
            </a:extLst>
          </p:cNvPr>
          <p:cNvSpPr>
            <a:spLocks noGrp="1"/>
          </p:cNvSpPr>
          <p:nvPr>
            <p:ph type="hdr" sz="quarter"/>
          </p:nvPr>
        </p:nvSpPr>
        <p:spPr>
          <a:xfrm>
            <a:off x="0" y="2"/>
            <a:ext cx="3169920" cy="482027"/>
          </a:xfrm>
          <a:prstGeom prst="rect">
            <a:avLst/>
          </a:prstGeom>
        </p:spPr>
        <p:txBody>
          <a:bodyPr vert="horz" lIns="95736" tIns="47868" rIns="95736" bIns="47868" rtlCol="0"/>
          <a:lstStyle>
            <a:lvl1pPr algn="l">
              <a:defRPr sz="1300"/>
            </a:lvl1pPr>
          </a:lstStyle>
          <a:p>
            <a:pPr>
              <a:defRPr/>
            </a:pPr>
            <a:endParaRPr lang="en-US"/>
          </a:p>
        </p:txBody>
      </p:sp>
      <p:sp>
        <p:nvSpPr>
          <p:cNvPr id="3" name="Date Placeholder 2">
            <a:extLst>
              <a:ext uri="{FF2B5EF4-FFF2-40B4-BE49-F238E27FC236}">
                <a16:creationId xmlns:a16="http://schemas.microsoft.com/office/drawing/2014/main" id="{D7B935F8-7F40-496E-9237-527BD0235139}"/>
              </a:ext>
            </a:extLst>
          </p:cNvPr>
          <p:cNvSpPr>
            <a:spLocks noGrp="1"/>
          </p:cNvSpPr>
          <p:nvPr>
            <p:ph type="dt" idx="1"/>
          </p:nvPr>
        </p:nvSpPr>
        <p:spPr>
          <a:xfrm>
            <a:off x="4143587" y="2"/>
            <a:ext cx="3169920" cy="482027"/>
          </a:xfrm>
          <a:prstGeom prst="rect">
            <a:avLst/>
          </a:prstGeom>
        </p:spPr>
        <p:txBody>
          <a:bodyPr vert="horz" lIns="95736" tIns="47868" rIns="95736" bIns="47868" rtlCol="0"/>
          <a:lstStyle>
            <a:lvl1pPr algn="r">
              <a:defRPr sz="1300"/>
            </a:lvl1pPr>
          </a:lstStyle>
          <a:p>
            <a:pPr>
              <a:defRPr/>
            </a:pPr>
            <a:r>
              <a:rPr lang="en-US"/>
              <a:t>11/6/2022 pm</a:t>
            </a:r>
          </a:p>
        </p:txBody>
      </p:sp>
      <p:sp>
        <p:nvSpPr>
          <p:cNvPr id="4" name="Slide Image Placeholder 3">
            <a:extLst>
              <a:ext uri="{FF2B5EF4-FFF2-40B4-BE49-F238E27FC236}">
                <a16:creationId xmlns:a16="http://schemas.microsoft.com/office/drawing/2014/main" id="{1B5C4D97-D4A8-4BA0-9C58-2438AE84E01D}"/>
              </a:ext>
            </a:extLst>
          </p:cNvPr>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5736" tIns="47868" rIns="95736" bIns="47868" rtlCol="0" anchor="ctr"/>
          <a:lstStyle/>
          <a:p>
            <a:pPr lvl="0"/>
            <a:endParaRPr lang="en-US" noProof="0"/>
          </a:p>
        </p:txBody>
      </p:sp>
      <p:sp>
        <p:nvSpPr>
          <p:cNvPr id="5" name="Notes Placeholder 4">
            <a:extLst>
              <a:ext uri="{FF2B5EF4-FFF2-40B4-BE49-F238E27FC236}">
                <a16:creationId xmlns:a16="http://schemas.microsoft.com/office/drawing/2014/main" id="{231B39EF-7C0A-47EE-89C7-0575DDF93D06}"/>
              </a:ext>
            </a:extLst>
          </p:cNvPr>
          <p:cNvSpPr>
            <a:spLocks noGrp="1"/>
          </p:cNvSpPr>
          <p:nvPr>
            <p:ph type="body" sz="quarter" idx="3"/>
          </p:nvPr>
        </p:nvSpPr>
        <p:spPr>
          <a:xfrm>
            <a:off x="731521" y="4620250"/>
            <a:ext cx="5852160" cy="3780800"/>
          </a:xfrm>
          <a:prstGeom prst="rect">
            <a:avLst/>
          </a:prstGeom>
        </p:spPr>
        <p:txBody>
          <a:bodyPr vert="horz" lIns="95736" tIns="47868" rIns="95736" bIns="47868"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B6832DC-4238-466F-8F70-E61AB4B95DFA}"/>
              </a:ext>
            </a:extLst>
          </p:cNvPr>
          <p:cNvSpPr>
            <a:spLocks noGrp="1"/>
          </p:cNvSpPr>
          <p:nvPr>
            <p:ph type="ftr" sz="quarter" idx="4"/>
          </p:nvPr>
        </p:nvSpPr>
        <p:spPr>
          <a:xfrm>
            <a:off x="0" y="9119173"/>
            <a:ext cx="3169920" cy="482027"/>
          </a:xfrm>
          <a:prstGeom prst="rect">
            <a:avLst/>
          </a:prstGeom>
        </p:spPr>
        <p:txBody>
          <a:bodyPr vert="horz" lIns="95736" tIns="47868" rIns="95736" bIns="47868" rtlCol="0" anchor="b"/>
          <a:lstStyle>
            <a:lvl1pPr algn="l">
              <a:defRPr sz="1300"/>
            </a:lvl1pPr>
          </a:lstStyle>
          <a:p>
            <a:pPr>
              <a:defRPr/>
            </a:pPr>
            <a:r>
              <a:rPr lang="en-US"/>
              <a:t>Randy Childs</a:t>
            </a:r>
          </a:p>
        </p:txBody>
      </p:sp>
      <p:sp>
        <p:nvSpPr>
          <p:cNvPr id="7" name="Slide Number Placeholder 6">
            <a:extLst>
              <a:ext uri="{FF2B5EF4-FFF2-40B4-BE49-F238E27FC236}">
                <a16:creationId xmlns:a16="http://schemas.microsoft.com/office/drawing/2014/main" id="{DD4C15DA-3AC6-4930-8196-CF88D2D7D81F}"/>
              </a:ext>
            </a:extLst>
          </p:cNvPr>
          <p:cNvSpPr>
            <a:spLocks noGrp="1"/>
          </p:cNvSpPr>
          <p:nvPr>
            <p:ph type="sldNum" sz="quarter" idx="5"/>
          </p:nvPr>
        </p:nvSpPr>
        <p:spPr>
          <a:xfrm>
            <a:off x="4143587" y="9119173"/>
            <a:ext cx="3169920" cy="482027"/>
          </a:xfrm>
          <a:prstGeom prst="rect">
            <a:avLst/>
          </a:prstGeom>
        </p:spPr>
        <p:txBody>
          <a:bodyPr vert="horz" lIns="95736" tIns="47868" rIns="95736" bIns="47868" rtlCol="0" anchor="b"/>
          <a:lstStyle>
            <a:lvl1pPr algn="r">
              <a:defRPr sz="1300"/>
            </a:lvl1pPr>
          </a:lstStyle>
          <a:p>
            <a:pPr>
              <a:defRPr/>
            </a:pPr>
            <a:fld id="{80754492-A3C4-40AE-986A-E3D0E8E839F1}" type="slidenum">
              <a:rPr lang="en-US"/>
              <a:pPr>
                <a:defRPr/>
              </a:pPr>
              <a:t>‹#›</a:t>
            </a:fld>
            <a:endParaRPr 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EBA57592-68BC-4590-A5E5-7EAB604ECB6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80CE5ADB-1357-48E5-9177-35ACB41AE1B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D706C405-46AA-4044-BF22-2BF34CDE354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77858" indent="-299177">
              <a:defRPr>
                <a:solidFill>
                  <a:schemeClr val="tx1"/>
                </a:solidFill>
                <a:latin typeface="Verdana" panose="020B0604030504040204" pitchFamily="34" charset="0"/>
              </a:defRPr>
            </a:lvl2pPr>
            <a:lvl3pPr marL="1196705" indent="-239341">
              <a:defRPr>
                <a:solidFill>
                  <a:schemeClr val="tx1"/>
                </a:solidFill>
                <a:latin typeface="Verdana" panose="020B0604030504040204" pitchFamily="34" charset="0"/>
              </a:defRPr>
            </a:lvl3pPr>
            <a:lvl4pPr marL="1675387" indent="-239341">
              <a:defRPr>
                <a:solidFill>
                  <a:schemeClr val="tx1"/>
                </a:solidFill>
                <a:latin typeface="Verdana" panose="020B0604030504040204" pitchFamily="34" charset="0"/>
              </a:defRPr>
            </a:lvl4pPr>
            <a:lvl5pPr marL="2154070" indent="-239341">
              <a:defRPr>
                <a:solidFill>
                  <a:schemeClr val="tx1"/>
                </a:solidFill>
                <a:latin typeface="Verdana" panose="020B0604030504040204" pitchFamily="34" charset="0"/>
              </a:defRPr>
            </a:lvl5pPr>
            <a:lvl6pPr marL="2632752" indent="-239341" eaLnBrk="0" fontAlgn="base" hangingPunct="0">
              <a:spcBef>
                <a:spcPct val="0"/>
              </a:spcBef>
              <a:spcAft>
                <a:spcPct val="0"/>
              </a:spcAft>
              <a:defRPr>
                <a:solidFill>
                  <a:schemeClr val="tx1"/>
                </a:solidFill>
                <a:latin typeface="Verdana" panose="020B0604030504040204" pitchFamily="34" charset="0"/>
              </a:defRPr>
            </a:lvl6pPr>
            <a:lvl7pPr marL="3111434" indent="-239341" eaLnBrk="0" fontAlgn="base" hangingPunct="0">
              <a:spcBef>
                <a:spcPct val="0"/>
              </a:spcBef>
              <a:spcAft>
                <a:spcPct val="0"/>
              </a:spcAft>
              <a:defRPr>
                <a:solidFill>
                  <a:schemeClr val="tx1"/>
                </a:solidFill>
                <a:latin typeface="Verdana" panose="020B0604030504040204" pitchFamily="34" charset="0"/>
              </a:defRPr>
            </a:lvl7pPr>
            <a:lvl8pPr marL="3590116" indent="-239341" eaLnBrk="0" fontAlgn="base" hangingPunct="0">
              <a:spcBef>
                <a:spcPct val="0"/>
              </a:spcBef>
              <a:spcAft>
                <a:spcPct val="0"/>
              </a:spcAft>
              <a:defRPr>
                <a:solidFill>
                  <a:schemeClr val="tx1"/>
                </a:solidFill>
                <a:latin typeface="Verdana" panose="020B0604030504040204" pitchFamily="34" charset="0"/>
              </a:defRPr>
            </a:lvl8pPr>
            <a:lvl9pPr marL="4068798" indent="-239341" eaLnBrk="0" fontAlgn="base" hangingPunct="0">
              <a:spcBef>
                <a:spcPct val="0"/>
              </a:spcBef>
              <a:spcAft>
                <a:spcPct val="0"/>
              </a:spcAft>
              <a:defRPr>
                <a:solidFill>
                  <a:schemeClr val="tx1"/>
                </a:solidFill>
                <a:latin typeface="Verdana" panose="020B0604030504040204" pitchFamily="34" charset="0"/>
              </a:defRPr>
            </a:lvl9pPr>
          </a:lstStyle>
          <a:p>
            <a:fld id="{31415938-1D7F-4DA8-ADAD-C1BF8CE5A9F7}" type="slidenum">
              <a:rPr lang="en-US" altLang="en-US" smtClean="0"/>
              <a:pPr/>
              <a:t>12</a:t>
            </a:fld>
            <a:endParaRPr lang="en-US" altLang="en-US"/>
          </a:p>
        </p:txBody>
      </p:sp>
      <p:sp>
        <p:nvSpPr>
          <p:cNvPr id="2" name="Date Placeholder 1">
            <a:extLst>
              <a:ext uri="{FF2B5EF4-FFF2-40B4-BE49-F238E27FC236}">
                <a16:creationId xmlns:a16="http://schemas.microsoft.com/office/drawing/2014/main" id="{52C3E986-5916-454A-B307-8DDDC8E8BA42}"/>
              </a:ext>
            </a:extLst>
          </p:cNvPr>
          <p:cNvSpPr>
            <a:spLocks noGrp="1"/>
          </p:cNvSpPr>
          <p:nvPr>
            <p:ph type="dt" idx="1"/>
          </p:nvPr>
        </p:nvSpPr>
        <p:spPr/>
        <p:txBody>
          <a:bodyPr/>
          <a:lstStyle/>
          <a:p>
            <a:pPr>
              <a:defRPr/>
            </a:pPr>
            <a:r>
              <a:rPr lang="en-US"/>
              <a:t>11/6/2022 pm</a:t>
            </a:r>
          </a:p>
        </p:txBody>
      </p:sp>
      <p:sp>
        <p:nvSpPr>
          <p:cNvPr id="3" name="Footer Placeholder 2">
            <a:extLst>
              <a:ext uri="{FF2B5EF4-FFF2-40B4-BE49-F238E27FC236}">
                <a16:creationId xmlns:a16="http://schemas.microsoft.com/office/drawing/2014/main" id="{4CEF9BD5-5482-4AC7-8701-786EA4C0347C}"/>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14DE18A-8EB0-4C11-BE22-0A2747772E91}"/>
              </a:ext>
            </a:extLst>
          </p:cNvPr>
          <p:cNvGrpSpPr>
            <a:grpSpLocks/>
          </p:cNvGrpSpPr>
          <p:nvPr/>
        </p:nvGrpSpPr>
        <p:grpSpPr bwMode="auto">
          <a:xfrm>
            <a:off x="-3222625" y="304800"/>
            <a:ext cx="11909425" cy="4724400"/>
            <a:chOff x="-2030" y="192"/>
            <a:chExt cx="7502" cy="2976"/>
          </a:xfrm>
        </p:grpSpPr>
        <p:sp>
          <p:nvSpPr>
            <p:cNvPr id="5" name="Line 3">
              <a:extLst>
                <a:ext uri="{FF2B5EF4-FFF2-40B4-BE49-F238E27FC236}">
                  <a16:creationId xmlns:a16="http://schemas.microsoft.com/office/drawing/2014/main" id="{69FE042A-E942-47AF-AF9C-DDFC87E181AA}"/>
                </a:ext>
              </a:extLst>
            </p:cNvPr>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AutoShape 4">
              <a:extLst>
                <a:ext uri="{FF2B5EF4-FFF2-40B4-BE49-F238E27FC236}">
                  <a16:creationId xmlns:a16="http://schemas.microsoft.com/office/drawing/2014/main" id="{3BA748AD-665C-4D40-9357-F366C0E01940}"/>
                </a:ext>
              </a:extLst>
            </p:cNvPr>
            <p:cNvSpPr>
              <a:spLocks noChangeArrowheads="1"/>
            </p:cNvSpPr>
            <p:nvPr/>
          </p:nvSpPr>
          <p:spPr bwMode="auto">
            <a:xfrm>
              <a:off x="-1584" y="864"/>
              <a:ext cx="2304" cy="2304"/>
            </a:xfrm>
            <a:custGeom>
              <a:avLst/>
              <a:gdLst>
                <a:gd name="T0" fmla="*/ 2 w 64000"/>
                <a:gd name="T1" fmla="*/ -1 h 64000"/>
                <a:gd name="T2" fmla="*/ 3 w 64000"/>
                <a:gd name="T3" fmla="*/ 0 h 64000"/>
                <a:gd name="T4" fmla="*/ 2 w 64000"/>
                <a:gd name="T5" fmla="*/ 1 h 64000"/>
                <a:gd name="T6" fmla="*/ 2 w 64000"/>
                <a:gd name="T7" fmla="*/ 1 h 64000"/>
                <a:gd name="T8" fmla="*/ 2 w 64000"/>
                <a:gd name="T9" fmla="*/ 1 h 64000"/>
                <a:gd name="T10" fmla="*/ 2 w 64000"/>
                <a:gd name="T11" fmla="*/ 1 h 64000"/>
                <a:gd name="T12" fmla="*/ 2 w 64000"/>
                <a:gd name="T13" fmla="*/ -1 h 64000"/>
                <a:gd name="T14" fmla="*/ 2 w 64000"/>
                <a:gd name="T15" fmla="*/ -1 h 64000"/>
                <a:gd name="T16" fmla="*/ 2 w 64000"/>
                <a:gd name="T17" fmla="*/ -1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a:extLst>
                <a:ext uri="{FF2B5EF4-FFF2-40B4-BE49-F238E27FC236}">
                  <a16:creationId xmlns:a16="http://schemas.microsoft.com/office/drawing/2014/main" id="{1BF1D4A5-6B54-4A2E-8C10-7FD4C72E4F2E}"/>
                </a:ext>
              </a:extLst>
            </p:cNvPr>
            <p:cNvSpPr>
              <a:spLocks noChangeArrowheads="1"/>
            </p:cNvSpPr>
            <p:nvPr/>
          </p:nvSpPr>
          <p:spPr bwMode="auto">
            <a:xfrm>
              <a:off x="-2030" y="192"/>
              <a:ext cx="2544" cy="2544"/>
            </a:xfrm>
            <a:custGeom>
              <a:avLst/>
              <a:gdLst>
                <a:gd name="T0" fmla="*/ 3 w 64000"/>
                <a:gd name="T1" fmla="*/ -2 h 64000"/>
                <a:gd name="T2" fmla="*/ 4 w 64000"/>
                <a:gd name="T3" fmla="*/ 0 h 64000"/>
                <a:gd name="T4" fmla="*/ 3 w 64000"/>
                <a:gd name="T5" fmla="*/ 2 h 64000"/>
                <a:gd name="T6" fmla="*/ 3 w 64000"/>
                <a:gd name="T7" fmla="*/ 2 h 64000"/>
                <a:gd name="T8" fmla="*/ 3 w 64000"/>
                <a:gd name="T9" fmla="*/ 2 h 64000"/>
                <a:gd name="T10" fmla="*/ 3 w 64000"/>
                <a:gd name="T11" fmla="*/ 2 h 64000"/>
                <a:gd name="T12" fmla="*/ 3 w 64000"/>
                <a:gd name="T13" fmla="*/ -2 h 64000"/>
                <a:gd name="T14" fmla="*/ 3 w 64000"/>
                <a:gd name="T15" fmla="*/ -2 h 64000"/>
                <a:gd name="T16" fmla="*/ 3 w 64000"/>
                <a:gd name="T17" fmla="*/ -2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351238" name="Rectangle 6"/>
          <p:cNvSpPr>
            <a:spLocks noGrp="1" noChangeArrowheads="1"/>
          </p:cNvSpPr>
          <p:nvPr>
            <p:ph type="ctrTitle"/>
          </p:nvPr>
        </p:nvSpPr>
        <p:spPr>
          <a:xfrm>
            <a:off x="1443038" y="985838"/>
            <a:ext cx="7239000" cy="1444625"/>
          </a:xfrm>
        </p:spPr>
        <p:txBody>
          <a:bodyPr/>
          <a:lstStyle>
            <a:lvl1pPr>
              <a:defRPr sz="4000"/>
            </a:lvl1pPr>
          </a:lstStyle>
          <a:p>
            <a:pPr lvl="0"/>
            <a:r>
              <a:rPr lang="en-US" altLang="en-US" noProof="0"/>
              <a:t>Click to edit Master title style</a:t>
            </a:r>
          </a:p>
        </p:txBody>
      </p:sp>
      <p:sp>
        <p:nvSpPr>
          <p:cNvPr id="351239" name="Rectangle 7"/>
          <p:cNvSpPr>
            <a:spLocks noGrp="1" noChangeArrowheads="1"/>
          </p:cNvSpPr>
          <p:nvPr>
            <p:ph type="subTitle" idx="1"/>
          </p:nvPr>
        </p:nvSpPr>
        <p:spPr>
          <a:xfrm>
            <a:off x="1443038" y="3427413"/>
            <a:ext cx="7239000" cy="1752600"/>
          </a:xfrm>
        </p:spPr>
        <p:txBody>
          <a:bodyPr/>
          <a:lstStyle>
            <a:lvl1pPr marL="0" indent="0">
              <a:buFont typeface="Wingdings" panose="05000000000000000000" pitchFamily="2" charset="2"/>
              <a:buNone/>
              <a:defRPr/>
            </a:lvl1pPr>
          </a:lstStyle>
          <a:p>
            <a:pPr lvl="0"/>
            <a:r>
              <a:rPr lang="en-US" altLang="en-US" noProof="0"/>
              <a:t>Click to edit Master subtitle style</a:t>
            </a:r>
          </a:p>
        </p:txBody>
      </p:sp>
      <p:sp>
        <p:nvSpPr>
          <p:cNvPr id="8" name="Rectangle 8">
            <a:extLst>
              <a:ext uri="{FF2B5EF4-FFF2-40B4-BE49-F238E27FC236}">
                <a16:creationId xmlns:a16="http://schemas.microsoft.com/office/drawing/2014/main" id="{BD35D71C-FB40-4879-929D-B4A6C0464353}"/>
              </a:ext>
            </a:extLst>
          </p:cNvPr>
          <p:cNvSpPr>
            <a:spLocks noGrp="1" noChangeArrowheads="1"/>
          </p:cNvSpPr>
          <p:nvPr>
            <p:ph type="dt" sz="half" idx="10"/>
          </p:nvPr>
        </p:nvSpPr>
        <p:spPr/>
        <p:txBody>
          <a:bodyPr/>
          <a:lstStyle>
            <a:lvl1pPr>
              <a:defRPr/>
            </a:lvl1pPr>
          </a:lstStyle>
          <a:p>
            <a:pPr>
              <a:defRPr/>
            </a:pPr>
            <a:endParaRPr lang="en-US" altLang="en-US"/>
          </a:p>
        </p:txBody>
      </p:sp>
      <p:sp>
        <p:nvSpPr>
          <p:cNvPr id="9" name="Rectangle 9">
            <a:extLst>
              <a:ext uri="{FF2B5EF4-FFF2-40B4-BE49-F238E27FC236}">
                <a16:creationId xmlns:a16="http://schemas.microsoft.com/office/drawing/2014/main" id="{CBA6B1B2-1801-43A6-81A0-ACA25F1BF65F}"/>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10" name="Rectangle 10">
            <a:extLst>
              <a:ext uri="{FF2B5EF4-FFF2-40B4-BE49-F238E27FC236}">
                <a16:creationId xmlns:a16="http://schemas.microsoft.com/office/drawing/2014/main" id="{6BE24607-DB6C-40E8-9E61-07BF5650F5F9}"/>
              </a:ext>
            </a:extLst>
          </p:cNvPr>
          <p:cNvSpPr>
            <a:spLocks noGrp="1" noChangeArrowheads="1"/>
          </p:cNvSpPr>
          <p:nvPr>
            <p:ph type="sldNum" sz="quarter" idx="12"/>
          </p:nvPr>
        </p:nvSpPr>
        <p:spPr/>
        <p:txBody>
          <a:bodyPr/>
          <a:lstStyle>
            <a:lvl1pPr>
              <a:defRPr/>
            </a:lvl1pPr>
          </a:lstStyle>
          <a:p>
            <a:pPr>
              <a:defRPr/>
            </a:pPr>
            <a:fld id="{6C5FC9F9-7316-49C3-AD29-CCE53E3A5111}" type="slidenum">
              <a:rPr lang="en-US" altLang="en-US"/>
              <a:pPr>
                <a:defRPr/>
              </a:pPr>
              <a:t>‹#›</a:t>
            </a:fld>
            <a:endParaRPr lang="en-US" altLang="en-US"/>
          </a:p>
        </p:txBody>
      </p:sp>
    </p:spTree>
    <p:extLst>
      <p:ext uri="{BB962C8B-B14F-4D97-AF65-F5344CB8AC3E}">
        <p14:creationId xmlns:p14="http://schemas.microsoft.com/office/powerpoint/2010/main" val="189926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EEEE447B-2AEA-4B24-9E91-47128E10CD7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C2B4E324-FC99-47A1-957F-C39B8D42524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C1F149C6-5C1C-4853-865F-C1611F30A781}"/>
              </a:ext>
            </a:extLst>
          </p:cNvPr>
          <p:cNvSpPr>
            <a:spLocks noGrp="1" noChangeArrowheads="1"/>
          </p:cNvSpPr>
          <p:nvPr>
            <p:ph type="sldNum" sz="quarter" idx="12"/>
          </p:nvPr>
        </p:nvSpPr>
        <p:spPr>
          <a:ln/>
        </p:spPr>
        <p:txBody>
          <a:bodyPr/>
          <a:lstStyle>
            <a:lvl1pPr>
              <a:defRPr/>
            </a:lvl1pPr>
          </a:lstStyle>
          <a:p>
            <a:pPr>
              <a:defRPr/>
            </a:pPr>
            <a:fld id="{D530A61B-8151-4E2B-AF1E-0F73CB843D38}" type="slidenum">
              <a:rPr lang="en-US" altLang="en-US"/>
              <a:pPr>
                <a:defRPr/>
              </a:pPr>
              <a:t>‹#›</a:t>
            </a:fld>
            <a:endParaRPr lang="en-US" altLang="en-US"/>
          </a:p>
        </p:txBody>
      </p:sp>
    </p:spTree>
    <p:extLst>
      <p:ext uri="{BB962C8B-B14F-4D97-AF65-F5344CB8AC3E}">
        <p14:creationId xmlns:p14="http://schemas.microsoft.com/office/powerpoint/2010/main" val="3578700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DAC33409-1892-421F-B37D-6662CF3C48A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22BCA1A2-5FFF-4577-978A-61C178E9F66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5150B9D2-20EE-4646-A361-662D2D3FEBAF}"/>
              </a:ext>
            </a:extLst>
          </p:cNvPr>
          <p:cNvSpPr>
            <a:spLocks noGrp="1" noChangeArrowheads="1"/>
          </p:cNvSpPr>
          <p:nvPr>
            <p:ph type="sldNum" sz="quarter" idx="12"/>
          </p:nvPr>
        </p:nvSpPr>
        <p:spPr>
          <a:ln/>
        </p:spPr>
        <p:txBody>
          <a:bodyPr/>
          <a:lstStyle>
            <a:lvl1pPr>
              <a:defRPr/>
            </a:lvl1pPr>
          </a:lstStyle>
          <a:p>
            <a:pPr>
              <a:defRPr/>
            </a:pPr>
            <a:fld id="{F6E59BEF-C48E-44D7-87A7-06A976D3384F}" type="slidenum">
              <a:rPr lang="en-US" altLang="en-US"/>
              <a:pPr>
                <a:defRPr/>
              </a:pPr>
              <a:t>‹#›</a:t>
            </a:fld>
            <a:endParaRPr lang="en-US" altLang="en-US"/>
          </a:p>
        </p:txBody>
      </p:sp>
    </p:spTree>
    <p:extLst>
      <p:ext uri="{BB962C8B-B14F-4D97-AF65-F5344CB8AC3E}">
        <p14:creationId xmlns:p14="http://schemas.microsoft.com/office/powerpoint/2010/main" val="732558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974832C1-F647-4E94-8818-E7FAE9A4689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C3A0E620-7F71-4389-AAD8-36EDFFF3B8F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10A0A2E6-83CB-4E9A-B052-64DCDA7A8054}"/>
              </a:ext>
            </a:extLst>
          </p:cNvPr>
          <p:cNvSpPr>
            <a:spLocks noGrp="1" noChangeArrowheads="1"/>
          </p:cNvSpPr>
          <p:nvPr>
            <p:ph type="sldNum" sz="quarter" idx="12"/>
          </p:nvPr>
        </p:nvSpPr>
        <p:spPr>
          <a:ln/>
        </p:spPr>
        <p:txBody>
          <a:bodyPr/>
          <a:lstStyle>
            <a:lvl1pPr>
              <a:defRPr/>
            </a:lvl1pPr>
          </a:lstStyle>
          <a:p>
            <a:pPr>
              <a:defRPr/>
            </a:pPr>
            <a:fld id="{D617B089-B275-4786-A805-0DEC9965DDD0}" type="slidenum">
              <a:rPr lang="en-US" altLang="en-US"/>
              <a:pPr>
                <a:defRPr/>
              </a:pPr>
              <a:t>‹#›</a:t>
            </a:fld>
            <a:endParaRPr lang="en-US" altLang="en-US"/>
          </a:p>
        </p:txBody>
      </p:sp>
    </p:spTree>
    <p:extLst>
      <p:ext uri="{BB962C8B-B14F-4D97-AF65-F5344CB8AC3E}">
        <p14:creationId xmlns:p14="http://schemas.microsoft.com/office/powerpoint/2010/main" val="993020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8">
            <a:extLst>
              <a:ext uri="{FF2B5EF4-FFF2-40B4-BE49-F238E27FC236}">
                <a16:creationId xmlns:a16="http://schemas.microsoft.com/office/drawing/2014/main" id="{47697E4B-0337-4120-B7E0-9E0CA4D7D0A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A6EA4527-9A2B-4E7D-B286-B579EAD3415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1DA9EFD2-E6F5-4862-A228-D94E05682147}"/>
              </a:ext>
            </a:extLst>
          </p:cNvPr>
          <p:cNvSpPr>
            <a:spLocks noGrp="1" noChangeArrowheads="1"/>
          </p:cNvSpPr>
          <p:nvPr>
            <p:ph type="sldNum" sz="quarter" idx="12"/>
          </p:nvPr>
        </p:nvSpPr>
        <p:spPr>
          <a:ln/>
        </p:spPr>
        <p:txBody>
          <a:bodyPr/>
          <a:lstStyle>
            <a:lvl1pPr>
              <a:defRPr/>
            </a:lvl1pPr>
          </a:lstStyle>
          <a:p>
            <a:pPr>
              <a:defRPr/>
            </a:pPr>
            <a:fld id="{EDAB7222-FAEF-487B-B40D-5CAAC1E3D766}" type="slidenum">
              <a:rPr lang="en-US" altLang="en-US"/>
              <a:pPr>
                <a:defRPr/>
              </a:pPr>
              <a:t>‹#›</a:t>
            </a:fld>
            <a:endParaRPr lang="en-US" altLang="en-US"/>
          </a:p>
        </p:txBody>
      </p:sp>
    </p:spTree>
    <p:extLst>
      <p:ext uri="{BB962C8B-B14F-4D97-AF65-F5344CB8AC3E}">
        <p14:creationId xmlns:p14="http://schemas.microsoft.com/office/powerpoint/2010/main" val="13427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996BB40A-77F9-4A83-B8E0-31BAD873B98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a:extLst>
              <a:ext uri="{FF2B5EF4-FFF2-40B4-BE49-F238E27FC236}">
                <a16:creationId xmlns:a16="http://schemas.microsoft.com/office/drawing/2014/main" id="{AC290872-4CB0-4118-A2D6-8AE8FED2DBE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5E38B8D9-6494-4F2F-BE81-83E915B6BD56}"/>
              </a:ext>
            </a:extLst>
          </p:cNvPr>
          <p:cNvSpPr>
            <a:spLocks noGrp="1" noChangeArrowheads="1"/>
          </p:cNvSpPr>
          <p:nvPr>
            <p:ph type="sldNum" sz="quarter" idx="12"/>
          </p:nvPr>
        </p:nvSpPr>
        <p:spPr>
          <a:ln/>
        </p:spPr>
        <p:txBody>
          <a:bodyPr/>
          <a:lstStyle>
            <a:lvl1pPr>
              <a:defRPr/>
            </a:lvl1pPr>
          </a:lstStyle>
          <a:p>
            <a:pPr>
              <a:defRPr/>
            </a:pPr>
            <a:fld id="{5F70A61D-D8D3-4F82-BDB9-4150496DFCC2}" type="slidenum">
              <a:rPr lang="en-US" altLang="en-US"/>
              <a:pPr>
                <a:defRPr/>
              </a:pPr>
              <a:t>‹#›</a:t>
            </a:fld>
            <a:endParaRPr lang="en-US" altLang="en-US"/>
          </a:p>
        </p:txBody>
      </p:sp>
    </p:spTree>
    <p:extLst>
      <p:ext uri="{BB962C8B-B14F-4D97-AF65-F5344CB8AC3E}">
        <p14:creationId xmlns:p14="http://schemas.microsoft.com/office/powerpoint/2010/main" val="4016264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id="{A54B3AC1-2281-4BFD-B8DD-07EDCB152F6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9">
            <a:extLst>
              <a:ext uri="{FF2B5EF4-FFF2-40B4-BE49-F238E27FC236}">
                <a16:creationId xmlns:a16="http://schemas.microsoft.com/office/drawing/2014/main" id="{EFFA0EC9-E07F-41C9-89A6-2342D1B5C1B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0">
            <a:extLst>
              <a:ext uri="{FF2B5EF4-FFF2-40B4-BE49-F238E27FC236}">
                <a16:creationId xmlns:a16="http://schemas.microsoft.com/office/drawing/2014/main" id="{EE35924F-A286-4AC9-8406-10070D97E166}"/>
              </a:ext>
            </a:extLst>
          </p:cNvPr>
          <p:cNvSpPr>
            <a:spLocks noGrp="1" noChangeArrowheads="1"/>
          </p:cNvSpPr>
          <p:nvPr>
            <p:ph type="sldNum" sz="quarter" idx="12"/>
          </p:nvPr>
        </p:nvSpPr>
        <p:spPr>
          <a:ln/>
        </p:spPr>
        <p:txBody>
          <a:bodyPr/>
          <a:lstStyle>
            <a:lvl1pPr>
              <a:defRPr/>
            </a:lvl1pPr>
          </a:lstStyle>
          <a:p>
            <a:pPr>
              <a:defRPr/>
            </a:pPr>
            <a:fld id="{D8D8792E-4FC2-4CC3-8633-71EAC114429E}" type="slidenum">
              <a:rPr lang="en-US" altLang="en-US"/>
              <a:pPr>
                <a:defRPr/>
              </a:pPr>
              <a:t>‹#›</a:t>
            </a:fld>
            <a:endParaRPr lang="en-US" altLang="en-US"/>
          </a:p>
        </p:txBody>
      </p:sp>
    </p:spTree>
    <p:extLst>
      <p:ext uri="{BB962C8B-B14F-4D97-AF65-F5344CB8AC3E}">
        <p14:creationId xmlns:p14="http://schemas.microsoft.com/office/powerpoint/2010/main" val="1151689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id="{C1BBCE29-107D-46BF-BC25-9BC8A8DC558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9">
            <a:extLst>
              <a:ext uri="{FF2B5EF4-FFF2-40B4-BE49-F238E27FC236}">
                <a16:creationId xmlns:a16="http://schemas.microsoft.com/office/drawing/2014/main" id="{40FC5D98-3757-4DD5-810E-AC8C1014149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0">
            <a:extLst>
              <a:ext uri="{FF2B5EF4-FFF2-40B4-BE49-F238E27FC236}">
                <a16:creationId xmlns:a16="http://schemas.microsoft.com/office/drawing/2014/main" id="{201A5624-2C9F-4E93-A24B-9961F3C40014}"/>
              </a:ext>
            </a:extLst>
          </p:cNvPr>
          <p:cNvSpPr>
            <a:spLocks noGrp="1" noChangeArrowheads="1"/>
          </p:cNvSpPr>
          <p:nvPr>
            <p:ph type="sldNum" sz="quarter" idx="12"/>
          </p:nvPr>
        </p:nvSpPr>
        <p:spPr>
          <a:ln/>
        </p:spPr>
        <p:txBody>
          <a:bodyPr/>
          <a:lstStyle>
            <a:lvl1pPr>
              <a:defRPr/>
            </a:lvl1pPr>
          </a:lstStyle>
          <a:p>
            <a:pPr>
              <a:defRPr/>
            </a:pPr>
            <a:fld id="{A382CE91-FEF7-46EB-AC96-65B3D743FB6A}" type="slidenum">
              <a:rPr lang="en-US" altLang="en-US"/>
              <a:pPr>
                <a:defRPr/>
              </a:pPr>
              <a:t>‹#›</a:t>
            </a:fld>
            <a:endParaRPr lang="en-US" altLang="en-US"/>
          </a:p>
        </p:txBody>
      </p:sp>
    </p:spTree>
    <p:extLst>
      <p:ext uri="{BB962C8B-B14F-4D97-AF65-F5344CB8AC3E}">
        <p14:creationId xmlns:p14="http://schemas.microsoft.com/office/powerpoint/2010/main" val="581105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86A19091-B627-4908-9913-273AD5EE50B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9">
            <a:extLst>
              <a:ext uri="{FF2B5EF4-FFF2-40B4-BE49-F238E27FC236}">
                <a16:creationId xmlns:a16="http://schemas.microsoft.com/office/drawing/2014/main" id="{A2AB1286-911C-465E-BBA6-2D3AF04B273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0">
            <a:extLst>
              <a:ext uri="{FF2B5EF4-FFF2-40B4-BE49-F238E27FC236}">
                <a16:creationId xmlns:a16="http://schemas.microsoft.com/office/drawing/2014/main" id="{6796C018-6945-4942-B02E-6A30169B331D}"/>
              </a:ext>
            </a:extLst>
          </p:cNvPr>
          <p:cNvSpPr>
            <a:spLocks noGrp="1" noChangeArrowheads="1"/>
          </p:cNvSpPr>
          <p:nvPr>
            <p:ph type="sldNum" sz="quarter" idx="12"/>
          </p:nvPr>
        </p:nvSpPr>
        <p:spPr>
          <a:ln/>
        </p:spPr>
        <p:txBody>
          <a:bodyPr/>
          <a:lstStyle>
            <a:lvl1pPr>
              <a:defRPr/>
            </a:lvl1pPr>
          </a:lstStyle>
          <a:p>
            <a:pPr>
              <a:defRPr/>
            </a:pPr>
            <a:fld id="{7180516F-1760-486D-BC45-6AC97AF977C5}" type="slidenum">
              <a:rPr lang="en-US" altLang="en-US"/>
              <a:pPr>
                <a:defRPr/>
              </a:pPr>
              <a:t>‹#›</a:t>
            </a:fld>
            <a:endParaRPr lang="en-US" altLang="en-US"/>
          </a:p>
        </p:txBody>
      </p:sp>
    </p:spTree>
    <p:extLst>
      <p:ext uri="{BB962C8B-B14F-4D97-AF65-F5344CB8AC3E}">
        <p14:creationId xmlns:p14="http://schemas.microsoft.com/office/powerpoint/2010/main" val="5191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8">
            <a:extLst>
              <a:ext uri="{FF2B5EF4-FFF2-40B4-BE49-F238E27FC236}">
                <a16:creationId xmlns:a16="http://schemas.microsoft.com/office/drawing/2014/main" id="{76513B11-AC5E-4A21-A833-23EB39FF435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a:extLst>
              <a:ext uri="{FF2B5EF4-FFF2-40B4-BE49-F238E27FC236}">
                <a16:creationId xmlns:a16="http://schemas.microsoft.com/office/drawing/2014/main" id="{1E52396F-4DDB-4B3A-902B-A2076DA37A5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7117F563-DA15-4144-A7AA-1A718DFD88DF}"/>
              </a:ext>
            </a:extLst>
          </p:cNvPr>
          <p:cNvSpPr>
            <a:spLocks noGrp="1" noChangeArrowheads="1"/>
          </p:cNvSpPr>
          <p:nvPr>
            <p:ph type="sldNum" sz="quarter" idx="12"/>
          </p:nvPr>
        </p:nvSpPr>
        <p:spPr>
          <a:ln/>
        </p:spPr>
        <p:txBody>
          <a:bodyPr/>
          <a:lstStyle>
            <a:lvl1pPr>
              <a:defRPr/>
            </a:lvl1pPr>
          </a:lstStyle>
          <a:p>
            <a:pPr>
              <a:defRPr/>
            </a:pPr>
            <a:fld id="{8BCD1A63-A03D-414E-8B65-3AA2DA0F961A}" type="slidenum">
              <a:rPr lang="en-US" altLang="en-US"/>
              <a:pPr>
                <a:defRPr/>
              </a:pPr>
              <a:t>‹#›</a:t>
            </a:fld>
            <a:endParaRPr lang="en-US" altLang="en-US"/>
          </a:p>
        </p:txBody>
      </p:sp>
    </p:spTree>
    <p:extLst>
      <p:ext uri="{BB962C8B-B14F-4D97-AF65-F5344CB8AC3E}">
        <p14:creationId xmlns:p14="http://schemas.microsoft.com/office/powerpoint/2010/main" val="2111577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8">
            <a:extLst>
              <a:ext uri="{FF2B5EF4-FFF2-40B4-BE49-F238E27FC236}">
                <a16:creationId xmlns:a16="http://schemas.microsoft.com/office/drawing/2014/main" id="{56D28395-873E-4CC5-89CE-B1EF8D0E996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a:extLst>
              <a:ext uri="{FF2B5EF4-FFF2-40B4-BE49-F238E27FC236}">
                <a16:creationId xmlns:a16="http://schemas.microsoft.com/office/drawing/2014/main" id="{98C7502F-B8A2-454A-9B86-71ED2361ADB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DFDD6B70-3918-4E14-ADCC-FA21B643FC5F}"/>
              </a:ext>
            </a:extLst>
          </p:cNvPr>
          <p:cNvSpPr>
            <a:spLocks noGrp="1" noChangeArrowheads="1"/>
          </p:cNvSpPr>
          <p:nvPr>
            <p:ph type="sldNum" sz="quarter" idx="12"/>
          </p:nvPr>
        </p:nvSpPr>
        <p:spPr>
          <a:ln/>
        </p:spPr>
        <p:txBody>
          <a:bodyPr/>
          <a:lstStyle>
            <a:lvl1pPr>
              <a:defRPr/>
            </a:lvl1pPr>
          </a:lstStyle>
          <a:p>
            <a:pPr>
              <a:defRPr/>
            </a:pPr>
            <a:fld id="{A5759CBD-6487-45D0-A24C-BA5123365FC3}" type="slidenum">
              <a:rPr lang="en-US" altLang="en-US"/>
              <a:pPr>
                <a:defRPr/>
              </a:pPr>
              <a:t>‹#›</a:t>
            </a:fld>
            <a:endParaRPr lang="en-US" altLang="en-US"/>
          </a:p>
        </p:txBody>
      </p:sp>
    </p:spTree>
    <p:extLst>
      <p:ext uri="{BB962C8B-B14F-4D97-AF65-F5344CB8AC3E}">
        <p14:creationId xmlns:p14="http://schemas.microsoft.com/office/powerpoint/2010/main" val="320127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F940EDCB-56B6-4343-830B-CED09F0E19E6}"/>
              </a:ext>
            </a:extLst>
          </p:cNvPr>
          <p:cNvGrpSpPr>
            <a:grpSpLocks/>
          </p:cNvGrpSpPr>
          <p:nvPr/>
        </p:nvGrpSpPr>
        <p:grpSpPr bwMode="auto">
          <a:xfrm>
            <a:off x="-3238500" y="0"/>
            <a:ext cx="11925300" cy="3810000"/>
            <a:chOff x="-2040" y="0"/>
            <a:chExt cx="7512" cy="2400"/>
          </a:xfrm>
        </p:grpSpPr>
        <p:sp>
          <p:nvSpPr>
            <p:cNvPr id="1032" name="AutoShape 3">
              <a:extLst>
                <a:ext uri="{FF2B5EF4-FFF2-40B4-BE49-F238E27FC236}">
                  <a16:creationId xmlns:a16="http://schemas.microsoft.com/office/drawing/2014/main" id="{30F6A116-7E1A-4879-858F-814B0CFC8692}"/>
                </a:ext>
              </a:extLst>
            </p:cNvPr>
            <p:cNvSpPr>
              <a:spLocks noChangeArrowheads="1"/>
            </p:cNvSpPr>
            <p:nvPr/>
          </p:nvSpPr>
          <p:spPr bwMode="auto">
            <a:xfrm>
              <a:off x="-2040" y="432"/>
              <a:ext cx="2592" cy="1968"/>
            </a:xfrm>
            <a:custGeom>
              <a:avLst/>
              <a:gdLst>
                <a:gd name="T0" fmla="*/ 3 w 64000"/>
                <a:gd name="T1" fmla="*/ -1 h 64000"/>
                <a:gd name="T2" fmla="*/ 4 w 64000"/>
                <a:gd name="T3" fmla="*/ 0 h 64000"/>
                <a:gd name="T4" fmla="*/ 3 w 64000"/>
                <a:gd name="T5" fmla="*/ 1 h 64000"/>
                <a:gd name="T6" fmla="*/ 3 w 64000"/>
                <a:gd name="T7" fmla="*/ 1 h 64000"/>
                <a:gd name="T8" fmla="*/ 3 w 64000"/>
                <a:gd name="T9" fmla="*/ 1 h 64000"/>
                <a:gd name="T10" fmla="*/ 3 w 64000"/>
                <a:gd name="T11" fmla="*/ 1 h 64000"/>
                <a:gd name="T12" fmla="*/ 3 w 64000"/>
                <a:gd name="T13" fmla="*/ -1 h 64000"/>
                <a:gd name="T14" fmla="*/ 3 w 64000"/>
                <a:gd name="T15" fmla="*/ -1 h 64000"/>
                <a:gd name="T16" fmla="*/ 3 w 64000"/>
                <a:gd name="T17" fmla="*/ -1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3" name="AutoShape 4">
              <a:extLst>
                <a:ext uri="{FF2B5EF4-FFF2-40B4-BE49-F238E27FC236}">
                  <a16:creationId xmlns:a16="http://schemas.microsoft.com/office/drawing/2014/main" id="{EC1445FD-690A-4893-AD2D-F4A243AF85E2}"/>
                </a:ext>
              </a:extLst>
            </p:cNvPr>
            <p:cNvSpPr>
              <a:spLocks noChangeArrowheads="1"/>
            </p:cNvSpPr>
            <p:nvPr/>
          </p:nvSpPr>
          <p:spPr bwMode="auto">
            <a:xfrm>
              <a:off x="-1528" y="0"/>
              <a:ext cx="1949" cy="1987"/>
            </a:xfrm>
            <a:custGeom>
              <a:avLst/>
              <a:gdLst>
                <a:gd name="T0" fmla="*/ 1 w 64000"/>
                <a:gd name="T1" fmla="*/ -1 h 64000"/>
                <a:gd name="T2" fmla="*/ 2 w 64000"/>
                <a:gd name="T3" fmla="*/ 0 h 64000"/>
                <a:gd name="T4" fmla="*/ 1 w 64000"/>
                <a:gd name="T5" fmla="*/ 1 h 64000"/>
                <a:gd name="T6" fmla="*/ 1 w 64000"/>
                <a:gd name="T7" fmla="*/ 1 h 64000"/>
                <a:gd name="T8" fmla="*/ 1 w 64000"/>
                <a:gd name="T9" fmla="*/ 1 h 64000"/>
                <a:gd name="T10" fmla="*/ 1 w 64000"/>
                <a:gd name="T11" fmla="*/ 1 h 64000"/>
                <a:gd name="T12" fmla="*/ 1 w 64000"/>
                <a:gd name="T13" fmla="*/ -1 h 64000"/>
                <a:gd name="T14" fmla="*/ 1 w 64000"/>
                <a:gd name="T15" fmla="*/ -1 h 64000"/>
                <a:gd name="T16" fmla="*/ 1 w 64000"/>
                <a:gd name="T17" fmla="*/ -1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a:extLst>
                <a:ext uri="{FF2B5EF4-FFF2-40B4-BE49-F238E27FC236}">
                  <a16:creationId xmlns:a16="http://schemas.microsoft.com/office/drawing/2014/main" id="{39F43C05-91DA-486F-80EE-CA09B385967E}"/>
                </a:ext>
              </a:extLst>
            </p:cNvPr>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6">
            <a:extLst>
              <a:ext uri="{FF2B5EF4-FFF2-40B4-BE49-F238E27FC236}">
                <a16:creationId xmlns:a16="http://schemas.microsoft.com/office/drawing/2014/main" id="{4C760990-BB96-4872-A208-B8871FE44D9D}"/>
              </a:ext>
            </a:extLst>
          </p:cNvPr>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7">
            <a:extLst>
              <a:ext uri="{FF2B5EF4-FFF2-40B4-BE49-F238E27FC236}">
                <a16:creationId xmlns:a16="http://schemas.microsoft.com/office/drawing/2014/main" id="{22884B50-180B-4FD0-BD58-F883E49B8A71}"/>
              </a:ext>
            </a:extLst>
          </p:cNvPr>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50216" name="Rectangle 8">
            <a:extLst>
              <a:ext uri="{FF2B5EF4-FFF2-40B4-BE49-F238E27FC236}">
                <a16:creationId xmlns:a16="http://schemas.microsoft.com/office/drawing/2014/main" id="{F2387BE3-3F2E-420B-AF96-383896B43D09}"/>
              </a:ext>
            </a:extLst>
          </p:cNvPr>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350217" name="Rectangle 9">
            <a:extLst>
              <a:ext uri="{FF2B5EF4-FFF2-40B4-BE49-F238E27FC236}">
                <a16:creationId xmlns:a16="http://schemas.microsoft.com/office/drawing/2014/main" id="{EBE700E9-0777-4DCB-A0E9-939DA588852F}"/>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ltLang="en-US"/>
          </a:p>
        </p:txBody>
      </p:sp>
      <p:sp>
        <p:nvSpPr>
          <p:cNvPr id="350218" name="Rectangle 10">
            <a:extLst>
              <a:ext uri="{FF2B5EF4-FFF2-40B4-BE49-F238E27FC236}">
                <a16:creationId xmlns:a16="http://schemas.microsoft.com/office/drawing/2014/main" id="{1720C0CB-A806-4427-BAFB-491F63F68806}"/>
              </a:ext>
            </a:extLst>
          </p:cNvPr>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B7363A-C26B-48CB-822C-BEF8CF24BD6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32" r:id="rId1"/>
    <p:sldLayoutId id="2147483922" r:id="rId2"/>
    <p:sldLayoutId id="2147483923" r:id="rId3"/>
    <p:sldLayoutId id="2147483924" r:id="rId4"/>
    <p:sldLayoutId id="2147483925" r:id="rId5"/>
    <p:sldLayoutId id="2147483926" r:id="rId6"/>
    <p:sldLayoutId id="2147483927" r:id="rId7"/>
    <p:sldLayoutId id="2147483928" r:id="rId8"/>
    <p:sldLayoutId id="2147483929" r:id="rId9"/>
    <p:sldLayoutId id="2147483930" r:id="rId10"/>
    <p:sldLayoutId id="2147483931" r:id="rId11"/>
  </p:sldLayoutIdLst>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B496-45F4-F753-6964-B4FCB50EEE2D}"/>
              </a:ext>
            </a:extLst>
          </p:cNvPr>
          <p:cNvSpPr>
            <a:spLocks noGrp="1"/>
          </p:cNvSpPr>
          <p:nvPr>
            <p:ph type="ctrTitle"/>
          </p:nvPr>
        </p:nvSpPr>
        <p:spPr>
          <a:xfrm>
            <a:off x="1443038" y="676137"/>
            <a:ext cx="7239000" cy="1754326"/>
          </a:xfrm>
        </p:spPr>
        <p:txBody>
          <a:bodyPr>
            <a:spAutoFit/>
          </a:bodyPr>
          <a:lstStyle/>
          <a:p>
            <a:r>
              <a:rPr lang="en-US" sz="5400" b="1" dirty="0"/>
              <a:t>How The Holy Spirit Revealed The Gospel</a:t>
            </a:r>
          </a:p>
        </p:txBody>
      </p:sp>
      <p:sp>
        <p:nvSpPr>
          <p:cNvPr id="3" name="Subtitle 2">
            <a:extLst>
              <a:ext uri="{FF2B5EF4-FFF2-40B4-BE49-F238E27FC236}">
                <a16:creationId xmlns:a16="http://schemas.microsoft.com/office/drawing/2014/main" id="{EA5662E1-9385-AC07-CDF7-5FBCCBF80271}"/>
              </a:ext>
            </a:extLst>
          </p:cNvPr>
          <p:cNvSpPr>
            <a:spLocks noGrp="1"/>
          </p:cNvSpPr>
          <p:nvPr>
            <p:ph type="subTitle" idx="1"/>
          </p:nvPr>
        </p:nvSpPr>
        <p:spPr>
          <a:xfrm>
            <a:off x="1443038" y="2590800"/>
            <a:ext cx="7239000" cy="707886"/>
          </a:xfrm>
        </p:spPr>
        <p:txBody>
          <a:bodyPr>
            <a:spAutoFit/>
          </a:bodyPr>
          <a:lstStyle/>
          <a:p>
            <a:r>
              <a:rPr lang="en-US" sz="4000" dirty="0"/>
              <a:t>John 14:12-29</a:t>
            </a:r>
          </a:p>
        </p:txBody>
      </p:sp>
    </p:spTree>
    <p:extLst>
      <p:ext uri="{BB962C8B-B14F-4D97-AF65-F5344CB8AC3E}">
        <p14:creationId xmlns:p14="http://schemas.microsoft.com/office/powerpoint/2010/main" val="194083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676400" y="247471"/>
            <a:ext cx="5867400" cy="1200329"/>
          </a:xfrm>
        </p:spPr>
        <p:txBody>
          <a:bodyPr wrap="square">
            <a:spAutoFit/>
          </a:bodyPr>
          <a:lstStyle/>
          <a:p>
            <a:pPr eaLnBrk="1" hangingPunct="1"/>
            <a:r>
              <a:rPr lang="en-US" altLang="en-US" dirty="0"/>
              <a:t>HOW THE HOLY SPIRIT REVEALED THE GOSPEL</a:t>
            </a:r>
            <a:endParaRPr lang="en-US" altLang="en-US" dirty="0">
              <a:solidFill>
                <a:schemeClr val="tx1"/>
              </a:solidFill>
              <a:latin typeface="Verdana" panose="020B0604030504040204" pitchFamily="34" charset="0"/>
            </a:endParaRPr>
          </a:p>
        </p:txBody>
      </p:sp>
      <p:sp>
        <p:nvSpPr>
          <p:cNvPr id="4" name="TextBox 3">
            <a:extLst>
              <a:ext uri="{FF2B5EF4-FFF2-40B4-BE49-F238E27FC236}">
                <a16:creationId xmlns:a16="http://schemas.microsoft.com/office/drawing/2014/main" id="{636F6B98-531C-525A-5D01-E08CC5C3A623}"/>
              </a:ext>
            </a:extLst>
          </p:cNvPr>
          <p:cNvSpPr txBox="1"/>
          <p:nvPr/>
        </p:nvSpPr>
        <p:spPr>
          <a:xfrm>
            <a:off x="838200" y="1752600"/>
            <a:ext cx="7926294" cy="466346"/>
          </a:xfrm>
          <a:prstGeom prst="rect">
            <a:avLst/>
          </a:prstGeom>
          <a:noFill/>
        </p:spPr>
        <p:txBody>
          <a:bodyPr wrap="square">
            <a:spAutoFit/>
          </a:bodyPr>
          <a:lstStyle/>
          <a:p>
            <a:pPr marR="0" algn="ctr">
              <a:lnSpc>
                <a:spcPct val="107000"/>
              </a:lnSpc>
              <a:spcBef>
                <a:spcPts val="0"/>
              </a:spcBef>
              <a:spcAft>
                <a:spcPts val="80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CONCLUSION</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A2646C3E-EEC3-37AB-FA06-292C69459F22}"/>
              </a:ext>
            </a:extLst>
          </p:cNvPr>
          <p:cNvSpPr txBox="1"/>
          <p:nvPr/>
        </p:nvSpPr>
        <p:spPr>
          <a:xfrm>
            <a:off x="838200" y="2156557"/>
            <a:ext cx="8001000" cy="4663584"/>
          </a:xfrm>
          <a:prstGeom prst="rect">
            <a:avLst/>
          </a:prstGeom>
          <a:noFill/>
        </p:spPr>
        <p:txBody>
          <a:bodyPr wrap="square">
            <a:spAutoFit/>
          </a:bodyPr>
          <a:lstStyle/>
          <a:p>
            <a:pPr marL="285750" indent="-285750">
              <a:lnSpc>
                <a:spcPct val="107000"/>
              </a:lnSpc>
              <a:spcBef>
                <a:spcPts val="0"/>
              </a:spcBef>
              <a:spcAft>
                <a:spcPts val="800"/>
              </a:spcAft>
              <a:buFont typeface="Wingdings" panose="05000000000000000000" pitchFamily="2" charset="2"/>
              <a:buChar char="Ø"/>
            </a:pPr>
            <a:r>
              <a:rPr lang="en-US" sz="2000" dirty="0">
                <a:effectLst/>
                <a:latin typeface="Verdana" panose="020B0604030504040204" pitchFamily="34" charset="0"/>
                <a:ea typeface="Calibri" panose="020F0502020204030204" pitchFamily="34" charset="0"/>
                <a:cs typeface="Times New Roman" panose="02020603050405020304" pitchFamily="18" charset="0"/>
              </a:rPr>
              <a:t>After the last apostle died, and after the last Christian upon whom an apostle had laid his hands died, miraculous gifts of the Holy Spirit ceased</a:t>
            </a:r>
            <a:r>
              <a:rPr lang="en-US" sz="2000" dirty="0">
                <a:ea typeface="Calibri" panose="020F0502020204030204" pitchFamily="34" charset="0"/>
                <a:cs typeface="Times New Roman" panose="02020603050405020304" pitchFamily="18" charset="0"/>
              </a:rPr>
              <a:t>. </a:t>
            </a:r>
          </a:p>
          <a:p>
            <a:pPr marL="28575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Miraculous gifts of the Holy Spirit were temporary. They were used to confirm the word until the complete (perfect) message had been revealed. (1 Corinthians 13:8-13) </a:t>
            </a:r>
          </a:p>
          <a:p>
            <a:pPr marL="285750" indent="-285750">
              <a:lnSpc>
                <a:spcPct val="107000"/>
              </a:lnSpc>
              <a:spcBef>
                <a:spcPts val="0"/>
              </a:spcBef>
              <a:spcAft>
                <a:spcPts val="800"/>
              </a:spcAft>
              <a:buFont typeface="Wingdings" panose="05000000000000000000" pitchFamily="2" charset="2"/>
              <a:buChar char="Ø"/>
            </a:pPr>
            <a:r>
              <a:rPr lang="en-US" sz="2000" b="1" u="sng" dirty="0">
                <a:ea typeface="Calibri" panose="020F0502020204030204" pitchFamily="34" charset="0"/>
                <a:cs typeface="Times New Roman" panose="02020603050405020304" pitchFamily="18" charset="0"/>
              </a:rPr>
              <a:t>The complete word of God has been revealed!</a:t>
            </a:r>
            <a:r>
              <a:rPr lang="en-US" sz="2000" dirty="0">
                <a:ea typeface="Calibri" panose="020F0502020204030204" pitchFamily="34" charset="0"/>
                <a:cs typeface="Times New Roman" panose="02020603050405020304" pitchFamily="18" charset="0"/>
              </a:rPr>
              <a:t> (Ephesians 3:3-5; Jude 3, 17; James 1:25;</a:t>
            </a:r>
            <a:br>
              <a:rPr lang="en-US" sz="2000" dirty="0">
                <a:ea typeface="Calibri" panose="020F0502020204030204" pitchFamily="34" charset="0"/>
                <a:cs typeface="Times New Roman" panose="02020603050405020304" pitchFamily="18" charset="0"/>
              </a:rPr>
            </a:br>
            <a:r>
              <a:rPr lang="en-US" sz="2000" dirty="0">
                <a:ea typeface="Calibri" panose="020F0502020204030204" pitchFamily="34" charset="0"/>
                <a:cs typeface="Times New Roman" panose="02020603050405020304" pitchFamily="18" charset="0"/>
              </a:rPr>
              <a:t>2 Timothy 3:16-17; 1 Corinthians 15:1-2; 2 Peter 3:1-2, 1 Thessalonians 2:13)</a:t>
            </a:r>
            <a:endParaRPr lang="en-US" sz="2000" dirty="0"/>
          </a:p>
          <a:p>
            <a:pPr marL="28575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God’s warnings about false prophets are many. (Deuteronomy 18:20-22; Jeremiah 14:14, Ezekiel 13:9; Matthew 24:11, 24; Mark 13:21-23; 1 John:4:1)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59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676400" y="247471"/>
            <a:ext cx="5867400" cy="1200329"/>
          </a:xfrm>
        </p:spPr>
        <p:txBody>
          <a:bodyPr wrap="square">
            <a:spAutoFit/>
          </a:bodyPr>
          <a:lstStyle/>
          <a:p>
            <a:pPr eaLnBrk="1" hangingPunct="1"/>
            <a:r>
              <a:rPr lang="en-US" altLang="en-US" dirty="0"/>
              <a:t>HOW THE HOLY SPIRIT REVEALED THE GOSPEL</a:t>
            </a:r>
            <a:endParaRPr lang="en-US" altLang="en-US" dirty="0">
              <a:solidFill>
                <a:schemeClr val="tx1"/>
              </a:solidFill>
              <a:latin typeface="Verdana" panose="020B0604030504040204" pitchFamily="34" charset="0"/>
            </a:endParaRPr>
          </a:p>
        </p:txBody>
      </p:sp>
      <p:sp>
        <p:nvSpPr>
          <p:cNvPr id="4" name="TextBox 3">
            <a:extLst>
              <a:ext uri="{FF2B5EF4-FFF2-40B4-BE49-F238E27FC236}">
                <a16:creationId xmlns:a16="http://schemas.microsoft.com/office/drawing/2014/main" id="{636F6B98-531C-525A-5D01-E08CC5C3A623}"/>
              </a:ext>
            </a:extLst>
          </p:cNvPr>
          <p:cNvSpPr txBox="1"/>
          <p:nvPr/>
        </p:nvSpPr>
        <p:spPr>
          <a:xfrm>
            <a:off x="838200" y="1752600"/>
            <a:ext cx="7926294" cy="466346"/>
          </a:xfrm>
          <a:prstGeom prst="rect">
            <a:avLst/>
          </a:prstGeom>
          <a:noFill/>
        </p:spPr>
        <p:txBody>
          <a:bodyPr wrap="square">
            <a:spAutoFit/>
          </a:bodyPr>
          <a:lstStyle/>
          <a:p>
            <a:pPr marR="0" algn="ctr">
              <a:lnSpc>
                <a:spcPct val="107000"/>
              </a:lnSpc>
              <a:spcBef>
                <a:spcPts val="0"/>
              </a:spcBef>
              <a:spcAft>
                <a:spcPts val="80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CONCLUSION</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A2646C3E-EEC3-37AB-FA06-292C69459F22}"/>
              </a:ext>
            </a:extLst>
          </p:cNvPr>
          <p:cNvSpPr txBox="1"/>
          <p:nvPr/>
        </p:nvSpPr>
        <p:spPr>
          <a:xfrm>
            <a:off x="838200" y="2125394"/>
            <a:ext cx="7926294" cy="4129079"/>
          </a:xfrm>
          <a:prstGeom prst="rect">
            <a:avLst/>
          </a:prstGeom>
          <a:noFill/>
        </p:spPr>
        <p:txBody>
          <a:bodyPr wrap="square">
            <a:spAutoFit/>
          </a:bodyPr>
          <a:lstStyle/>
          <a:p>
            <a:pPr marL="285750" indent="-285750">
              <a:lnSpc>
                <a:spcPct val="107000"/>
              </a:lnSpc>
              <a:spcBef>
                <a:spcPts val="0"/>
              </a:spcBef>
              <a:spcAft>
                <a:spcPts val="800"/>
              </a:spcAft>
              <a:buFont typeface="Wingdings" panose="05000000000000000000" pitchFamily="2" charset="2"/>
              <a:buChar char="Ø"/>
            </a:pPr>
            <a:r>
              <a:rPr lang="en-US" sz="2000" dirty="0">
                <a:effectLst/>
                <a:latin typeface="Verdana" panose="020B0604030504040204" pitchFamily="34" charset="0"/>
                <a:ea typeface="Calibri" panose="020F0502020204030204" pitchFamily="34" charset="0"/>
                <a:cs typeface="Times New Roman" panose="02020603050405020304" pitchFamily="18" charset="0"/>
              </a:rPr>
              <a:t>“But false prophets also arose among the people, just as there will also be false teachers among you, who will secretly introduce destructive heresies, even denying the Master who bought them, bringing swift destruction upon themselves.” (2 Peter </a:t>
            </a:r>
            <a:r>
              <a:rPr lang="en-US" sz="2000" dirty="0">
                <a:ea typeface="Calibri" panose="020F0502020204030204" pitchFamily="34" charset="0"/>
                <a:cs typeface="Times New Roman" panose="02020603050405020304" pitchFamily="18" charset="0"/>
              </a:rPr>
              <a:t>2:1)</a:t>
            </a:r>
          </a:p>
          <a:p>
            <a:pPr marL="28575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Notice how Peter says false prophets arose (past tense) and there will also be false teachers (future tense). False teachers will exist until the end of time, but all true prophecy ended soon after Peter wrote. Since Holy Spirit inspired prophecy ceased no later than the 2</a:t>
            </a:r>
            <a:r>
              <a:rPr lang="en-US" sz="2000" baseline="30000" dirty="0">
                <a:ea typeface="Calibri" panose="020F0502020204030204" pitchFamily="34" charset="0"/>
                <a:cs typeface="Times New Roman" panose="02020603050405020304" pitchFamily="18" charset="0"/>
              </a:rPr>
              <a:t>nd</a:t>
            </a:r>
            <a:r>
              <a:rPr lang="en-US" sz="2000" dirty="0">
                <a:ea typeface="Calibri" panose="020F0502020204030204" pitchFamily="34" charset="0"/>
                <a:cs typeface="Times New Roman" panose="02020603050405020304" pitchFamily="18" charset="0"/>
              </a:rPr>
              <a:t> Century, everyone claiming to be a prophet since then is a liar and should not be believed.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273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a:extLst>
              <a:ext uri="{FF2B5EF4-FFF2-40B4-BE49-F238E27FC236}">
                <a16:creationId xmlns:a16="http://schemas.microsoft.com/office/drawing/2014/main" id="{B49E9766-A984-43E8-B97F-C729BA358B71}"/>
              </a:ext>
            </a:extLst>
          </p:cNvPr>
          <p:cNvSpPr>
            <a:spLocks noGrp="1" noChangeArrowheads="1"/>
          </p:cNvSpPr>
          <p:nvPr>
            <p:ph type="title"/>
          </p:nvPr>
        </p:nvSpPr>
        <p:spPr>
          <a:xfrm>
            <a:off x="657519" y="304800"/>
            <a:ext cx="7924800" cy="1077218"/>
          </a:xfrm>
        </p:spPr>
        <p:txBody>
          <a:bodyPr wrap="square">
            <a:spAutoFit/>
          </a:bodyPr>
          <a:lstStyle/>
          <a:p>
            <a:pPr algn="ctr" eaLnBrk="1" hangingPunct="1"/>
            <a:r>
              <a:rPr lang="en-US" altLang="en-US" sz="3200" dirty="0">
                <a:latin typeface="Verdana" panose="020B0604030504040204" pitchFamily="34" charset="0"/>
              </a:rPr>
              <a:t>THE INVITATION OF CHRIST TO RECEIVE THE GIFT OF ETERNAL LIFE</a:t>
            </a:r>
          </a:p>
        </p:txBody>
      </p:sp>
      <p:sp>
        <p:nvSpPr>
          <p:cNvPr id="360451" name="Rectangle 3">
            <a:extLst>
              <a:ext uri="{FF2B5EF4-FFF2-40B4-BE49-F238E27FC236}">
                <a16:creationId xmlns:a16="http://schemas.microsoft.com/office/drawing/2014/main" id="{8F6CD065-D054-452E-AC60-759DBD6AA9F0}"/>
              </a:ext>
            </a:extLst>
          </p:cNvPr>
          <p:cNvSpPr>
            <a:spLocks noGrp="1" noChangeArrowheads="1"/>
          </p:cNvSpPr>
          <p:nvPr>
            <p:ph type="body" idx="1"/>
          </p:nvPr>
        </p:nvSpPr>
        <p:spPr>
          <a:xfrm>
            <a:off x="732935" y="2286000"/>
            <a:ext cx="8382000" cy="2677656"/>
          </a:xfrm>
        </p:spPr>
        <p:txBody>
          <a:bodyPr wrap="square">
            <a:spAutoFit/>
          </a:bodyPr>
          <a:lstStyle/>
          <a:p>
            <a:pPr eaLnBrk="1" hangingPunct="1"/>
            <a:r>
              <a:rPr lang="en-US" altLang="en-US" sz="2400" dirty="0"/>
              <a:t>Hear (Romans 10:14-17; James 1:21)</a:t>
            </a:r>
          </a:p>
          <a:p>
            <a:pPr eaLnBrk="1" hangingPunct="1"/>
            <a:r>
              <a:rPr lang="en-US" altLang="en-US" sz="2400" dirty="0"/>
              <a:t>Believe (Hebrews 11:6; Ephesians 2:8-10)</a:t>
            </a:r>
          </a:p>
          <a:p>
            <a:pPr eaLnBrk="1" hangingPunct="1"/>
            <a:r>
              <a:rPr lang="en-US" altLang="en-US" sz="2400" dirty="0"/>
              <a:t>Repent (Luke 13:3; Acts 17:30)</a:t>
            </a:r>
          </a:p>
          <a:p>
            <a:pPr eaLnBrk="1" hangingPunct="1"/>
            <a:r>
              <a:rPr lang="en-US" altLang="en-US" sz="2400" dirty="0"/>
              <a:t>Confess (Romans 10:10; Matthew 10:32-33)</a:t>
            </a:r>
          </a:p>
          <a:p>
            <a:pPr eaLnBrk="1" hangingPunct="1"/>
            <a:r>
              <a:rPr lang="en-US" altLang="en-US" sz="2400" dirty="0"/>
              <a:t>Be Baptized (Mark 16:16; Galatians 3:23-27)</a:t>
            </a:r>
          </a:p>
          <a:p>
            <a:pPr eaLnBrk="1" hangingPunct="1"/>
            <a:r>
              <a:rPr lang="en-US" altLang="en-US" sz="2400" dirty="0"/>
              <a:t>Remain Obedient (Matthew 7:21; Revelation 2:10)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0451">
                                            <p:txEl>
                                              <p:pRg st="0" end="0"/>
                                            </p:txEl>
                                          </p:spTgt>
                                        </p:tgtEl>
                                        <p:attrNameLst>
                                          <p:attrName>style.visibility</p:attrName>
                                        </p:attrNameLst>
                                      </p:cBhvr>
                                      <p:to>
                                        <p:strVal val="visible"/>
                                      </p:to>
                                    </p:set>
                                    <p:animEffect transition="in" filter="fade">
                                      <p:cBhvr>
                                        <p:cTn id="7" dur="500"/>
                                        <p:tgtEl>
                                          <p:spTgt spid="3604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0451">
                                            <p:txEl>
                                              <p:pRg st="1" end="1"/>
                                            </p:txEl>
                                          </p:spTgt>
                                        </p:tgtEl>
                                        <p:attrNameLst>
                                          <p:attrName>style.visibility</p:attrName>
                                        </p:attrNameLst>
                                      </p:cBhvr>
                                      <p:to>
                                        <p:strVal val="visible"/>
                                      </p:to>
                                    </p:set>
                                    <p:animEffect transition="in" filter="fade">
                                      <p:cBhvr>
                                        <p:cTn id="12" dur="500"/>
                                        <p:tgtEl>
                                          <p:spTgt spid="3604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0451">
                                            <p:txEl>
                                              <p:pRg st="2" end="2"/>
                                            </p:txEl>
                                          </p:spTgt>
                                        </p:tgtEl>
                                        <p:attrNameLst>
                                          <p:attrName>style.visibility</p:attrName>
                                        </p:attrNameLst>
                                      </p:cBhvr>
                                      <p:to>
                                        <p:strVal val="visible"/>
                                      </p:to>
                                    </p:set>
                                    <p:animEffect transition="in" filter="fade">
                                      <p:cBhvr>
                                        <p:cTn id="17" dur="500"/>
                                        <p:tgtEl>
                                          <p:spTgt spid="3604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0451">
                                            <p:txEl>
                                              <p:pRg st="3" end="3"/>
                                            </p:txEl>
                                          </p:spTgt>
                                        </p:tgtEl>
                                        <p:attrNameLst>
                                          <p:attrName>style.visibility</p:attrName>
                                        </p:attrNameLst>
                                      </p:cBhvr>
                                      <p:to>
                                        <p:strVal val="visible"/>
                                      </p:to>
                                    </p:set>
                                    <p:animEffect transition="in" filter="fade">
                                      <p:cBhvr>
                                        <p:cTn id="22" dur="500"/>
                                        <p:tgtEl>
                                          <p:spTgt spid="3604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0451">
                                            <p:txEl>
                                              <p:pRg st="4" end="4"/>
                                            </p:txEl>
                                          </p:spTgt>
                                        </p:tgtEl>
                                        <p:attrNameLst>
                                          <p:attrName>style.visibility</p:attrName>
                                        </p:attrNameLst>
                                      </p:cBhvr>
                                      <p:to>
                                        <p:strVal val="visible"/>
                                      </p:to>
                                    </p:set>
                                    <p:animEffect transition="in" filter="fade">
                                      <p:cBhvr>
                                        <p:cTn id="27" dur="500"/>
                                        <p:tgtEl>
                                          <p:spTgt spid="3604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60451">
                                            <p:txEl>
                                              <p:pRg st="5" end="5"/>
                                            </p:txEl>
                                          </p:spTgt>
                                        </p:tgtEl>
                                        <p:attrNameLst>
                                          <p:attrName>style.visibility</p:attrName>
                                        </p:attrNameLst>
                                      </p:cBhvr>
                                      <p:to>
                                        <p:strVal val="visible"/>
                                      </p:to>
                                    </p:set>
                                    <p:animEffect transition="in" filter="fade">
                                      <p:cBhvr>
                                        <p:cTn id="32" dur="500"/>
                                        <p:tgtEl>
                                          <p:spTgt spid="3604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676400" y="247471"/>
            <a:ext cx="5867400" cy="1200329"/>
          </a:xfrm>
        </p:spPr>
        <p:txBody>
          <a:bodyPr wrap="square">
            <a:spAutoFit/>
          </a:bodyPr>
          <a:lstStyle/>
          <a:p>
            <a:pPr eaLnBrk="1" hangingPunct="1"/>
            <a:r>
              <a:rPr lang="en-US" altLang="en-US" dirty="0"/>
              <a:t>HOW THE HOLY SPIRIT REVEALED THE GOSPEL</a:t>
            </a:r>
            <a:endParaRPr lang="en-US" altLang="en-US" dirty="0">
              <a:solidFill>
                <a:schemeClr val="tx1"/>
              </a:solidFill>
              <a:latin typeface="Verdana" panose="020B0604030504040204" pitchFamily="34" charset="0"/>
            </a:endParaRPr>
          </a:p>
        </p:txBody>
      </p:sp>
      <p:sp>
        <p:nvSpPr>
          <p:cNvPr id="4" name="TextBox 3">
            <a:extLst>
              <a:ext uri="{FF2B5EF4-FFF2-40B4-BE49-F238E27FC236}">
                <a16:creationId xmlns:a16="http://schemas.microsoft.com/office/drawing/2014/main" id="{636F6B98-531C-525A-5D01-E08CC5C3A623}"/>
              </a:ext>
            </a:extLst>
          </p:cNvPr>
          <p:cNvSpPr txBox="1"/>
          <p:nvPr/>
        </p:nvSpPr>
        <p:spPr>
          <a:xfrm>
            <a:off x="838200" y="1981200"/>
            <a:ext cx="7926294" cy="4436856"/>
          </a:xfrm>
          <a:prstGeom prst="rect">
            <a:avLst/>
          </a:prstGeom>
          <a:noFill/>
        </p:spPr>
        <p:txBody>
          <a:bodyPr wrap="square">
            <a:spAutoFit/>
          </a:bodyPr>
          <a:lstStyle/>
          <a:p>
            <a:pPr marL="285750" marR="0" indent="-285750">
              <a:lnSpc>
                <a:spcPct val="107000"/>
              </a:lnSpc>
              <a:spcBef>
                <a:spcPts val="0"/>
              </a:spcBef>
              <a:spcAft>
                <a:spcPts val="800"/>
              </a:spcAft>
              <a:buFont typeface="Wingdings" panose="05000000000000000000" pitchFamily="2" charset="2"/>
              <a:buChar char="Ø"/>
            </a:pPr>
            <a:r>
              <a:rPr lang="en-US" sz="2000" dirty="0">
                <a:effectLst/>
                <a:ea typeface="Calibri" panose="020F0502020204030204" pitchFamily="34" charset="0"/>
                <a:cs typeface="Times New Roman" panose="02020603050405020304" pitchFamily="18" charset="0"/>
              </a:rPr>
              <a:t>There are many Old Testament prophecies of the outpouring of the Holy Spirit (Joel 2:28-29; Isaiah 32:15; 44:3; 59:21; Zechariah 12:10)</a:t>
            </a:r>
          </a:p>
          <a:p>
            <a:pPr marL="285750" marR="0" indent="-285750">
              <a:lnSpc>
                <a:spcPct val="107000"/>
              </a:lnSpc>
              <a:spcBef>
                <a:spcPts val="0"/>
              </a:spcBef>
              <a:spcAft>
                <a:spcPts val="800"/>
              </a:spcAft>
              <a:buFont typeface="Wingdings" panose="05000000000000000000" pitchFamily="2" charset="2"/>
              <a:buChar char="Ø"/>
            </a:pPr>
            <a:r>
              <a:rPr lang="en-US" sz="2000" dirty="0">
                <a:effectLst/>
                <a:ea typeface="Calibri" panose="020F0502020204030204" pitchFamily="34" charset="0"/>
                <a:cs typeface="Times New Roman" panose="02020603050405020304" pitchFamily="18" charset="0"/>
              </a:rPr>
              <a:t>John the Baptist prophesied that Jesus would baptize with the Holy Spirit. (Matthew 3:11)</a:t>
            </a:r>
          </a:p>
          <a:p>
            <a:pPr marL="285750" indent="-285750">
              <a:lnSpc>
                <a:spcPct val="107000"/>
              </a:lnSpc>
              <a:spcBef>
                <a:spcPts val="0"/>
              </a:spcBef>
              <a:spcAft>
                <a:spcPts val="800"/>
              </a:spcAft>
              <a:buFont typeface="Wingdings" panose="05000000000000000000" pitchFamily="2" charset="2"/>
              <a:buChar char="Ø"/>
            </a:pPr>
            <a:r>
              <a:rPr lang="en-US" sz="2000" dirty="0">
                <a:effectLst/>
                <a:ea typeface="Calibri" panose="020F0502020204030204" pitchFamily="34" charset="0"/>
                <a:cs typeface="Times New Roman" panose="02020603050405020304" pitchFamily="18" charset="0"/>
              </a:rPr>
              <a:t>Jesus preached, “The time is fulfilled, and the kingdom of God is at hand; repent and believe in the gospel.”</a:t>
            </a:r>
            <a:br>
              <a:rPr lang="en-US" sz="2000" dirty="0">
                <a:effectLst/>
                <a:ea typeface="Calibri" panose="020F0502020204030204" pitchFamily="34" charset="0"/>
                <a:cs typeface="Times New Roman" panose="02020603050405020304" pitchFamily="18" charset="0"/>
              </a:rPr>
            </a:br>
            <a:r>
              <a:rPr lang="en-US" sz="2000" dirty="0">
                <a:effectLst/>
                <a:ea typeface="Calibri" panose="020F0502020204030204" pitchFamily="34" charset="0"/>
                <a:cs typeface="Times New Roman" panose="02020603050405020304" pitchFamily="18" charset="0"/>
              </a:rPr>
              <a:t>(Mark 1:15)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Wingdings" panose="05000000000000000000" pitchFamily="2" charset="2"/>
              <a:buChar char="Ø"/>
            </a:pPr>
            <a:r>
              <a:rPr lang="en-US" sz="2000" dirty="0">
                <a:effectLst/>
                <a:ea typeface="Calibri" panose="020F0502020204030204" pitchFamily="34" charset="0"/>
                <a:cs typeface="Times New Roman" panose="02020603050405020304" pitchFamily="18" charset="0"/>
              </a:rPr>
              <a:t>Jesus prophesied He would build His church.</a:t>
            </a:r>
            <a:br>
              <a:rPr lang="en-US" sz="2000" dirty="0">
                <a:effectLst/>
                <a:ea typeface="Calibri" panose="020F0502020204030204" pitchFamily="34" charset="0"/>
                <a:cs typeface="Times New Roman" panose="02020603050405020304" pitchFamily="18" charset="0"/>
              </a:rPr>
            </a:br>
            <a:r>
              <a:rPr lang="en-US" sz="2000" dirty="0">
                <a:effectLst/>
                <a:ea typeface="Calibri" panose="020F0502020204030204" pitchFamily="34" charset="0"/>
                <a:cs typeface="Times New Roman" panose="02020603050405020304" pitchFamily="18" charset="0"/>
              </a:rPr>
              <a:t>(Matthew 16:18)</a:t>
            </a:r>
          </a:p>
          <a:p>
            <a:pPr marL="285750" marR="0" indent="-285750">
              <a:lnSpc>
                <a:spcPct val="107000"/>
              </a:lnSpc>
              <a:spcBef>
                <a:spcPts val="0"/>
              </a:spcBef>
              <a:spcAft>
                <a:spcPts val="800"/>
              </a:spcAft>
              <a:buFont typeface="Wingdings" panose="05000000000000000000" pitchFamily="2" charset="2"/>
              <a:buChar char="Ø"/>
            </a:pPr>
            <a:r>
              <a:rPr lang="en-US" sz="2000" dirty="0">
                <a:effectLst/>
                <a:ea typeface="Calibri" panose="020F0502020204030204" pitchFamily="34" charset="0"/>
                <a:cs typeface="Times New Roman" panose="02020603050405020304" pitchFamily="18" charset="0"/>
              </a:rPr>
              <a:t>Jesus prophesied the Kingdom would come very soon and with power. (Mark 9:1)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676400" y="247471"/>
            <a:ext cx="5867400" cy="1200329"/>
          </a:xfrm>
        </p:spPr>
        <p:txBody>
          <a:bodyPr wrap="square">
            <a:spAutoFit/>
          </a:bodyPr>
          <a:lstStyle/>
          <a:p>
            <a:pPr eaLnBrk="1" hangingPunct="1"/>
            <a:r>
              <a:rPr lang="en-US" altLang="en-US" dirty="0"/>
              <a:t>HOW THE HOLY SPIRIT REVEALED THE GOSPEL</a:t>
            </a:r>
            <a:endParaRPr lang="en-US" altLang="en-US" dirty="0">
              <a:solidFill>
                <a:schemeClr val="tx1"/>
              </a:solidFill>
              <a:latin typeface="Verdana" panose="020B0604030504040204" pitchFamily="34" charset="0"/>
            </a:endParaRPr>
          </a:p>
        </p:txBody>
      </p:sp>
      <p:sp>
        <p:nvSpPr>
          <p:cNvPr id="4" name="TextBox 3">
            <a:extLst>
              <a:ext uri="{FF2B5EF4-FFF2-40B4-BE49-F238E27FC236}">
                <a16:creationId xmlns:a16="http://schemas.microsoft.com/office/drawing/2014/main" id="{636F6B98-531C-525A-5D01-E08CC5C3A623}"/>
              </a:ext>
            </a:extLst>
          </p:cNvPr>
          <p:cNvSpPr txBox="1"/>
          <p:nvPr/>
        </p:nvSpPr>
        <p:spPr>
          <a:xfrm>
            <a:off x="838200" y="1981200"/>
            <a:ext cx="7926294" cy="3902350"/>
          </a:xfrm>
          <a:prstGeom prst="rect">
            <a:avLst/>
          </a:prstGeom>
          <a:noFill/>
        </p:spPr>
        <p:txBody>
          <a:bodyPr wrap="square">
            <a:spAutoFit/>
          </a:bodyPr>
          <a:lstStyle/>
          <a:p>
            <a:pPr marL="285750" marR="0" indent="-285750">
              <a:lnSpc>
                <a:spcPct val="107000"/>
              </a:lnSpc>
              <a:spcBef>
                <a:spcPts val="0"/>
              </a:spcBef>
              <a:spcAft>
                <a:spcPts val="800"/>
              </a:spcAft>
              <a:buFont typeface="Wingdings" panose="05000000000000000000" pitchFamily="2" charset="2"/>
              <a:buChar char="Ø"/>
            </a:pPr>
            <a:r>
              <a:rPr lang="en-US" sz="2000" dirty="0">
                <a:effectLst/>
                <a:ea typeface="Calibri" panose="020F0502020204030204" pitchFamily="34" charset="0"/>
                <a:cs typeface="Times New Roman" panose="02020603050405020304" pitchFamily="18" charset="0"/>
              </a:rPr>
              <a:t>In John 13, Jesus is together with the 12 apostles (see Matthew 26:20; Mark 14:17; Luke 22:14). I</a:t>
            </a:r>
            <a:r>
              <a:rPr lang="en-US" sz="2000" dirty="0">
                <a:ea typeface="Calibri" panose="020F0502020204030204" pitchFamily="34" charset="0"/>
                <a:cs typeface="Times New Roman" panose="02020603050405020304" pitchFamily="18" charset="0"/>
              </a:rPr>
              <a:t>n verse 30, </a:t>
            </a:r>
            <a:r>
              <a:rPr lang="en-US" sz="2000" dirty="0">
                <a:effectLst/>
                <a:ea typeface="Calibri" panose="020F0502020204030204" pitchFamily="34" charset="0"/>
                <a:cs typeface="Times New Roman" panose="02020603050405020304" pitchFamily="18" charset="0"/>
              </a:rPr>
              <a:t>Judas leaves the Lord and the other 11 apostles. </a:t>
            </a:r>
          </a:p>
          <a:p>
            <a:pPr marL="285750" marR="0" indent="-285750">
              <a:lnSpc>
                <a:spcPct val="107000"/>
              </a:lnSpc>
              <a:spcBef>
                <a:spcPts val="0"/>
              </a:spcBef>
              <a:spcAft>
                <a:spcPts val="800"/>
              </a:spcAft>
              <a:buFont typeface="Wingdings" panose="05000000000000000000" pitchFamily="2" charset="2"/>
              <a:buChar char="Ø"/>
            </a:pPr>
            <a:r>
              <a:rPr lang="en-US" sz="2000" dirty="0">
                <a:effectLst/>
                <a:ea typeface="Calibri" panose="020F0502020204030204" pitchFamily="34" charset="0"/>
                <a:cs typeface="Times New Roman" panose="02020603050405020304" pitchFamily="18" charset="0"/>
              </a:rPr>
              <a:t>In John chapters 13 through 16, Jesus tells the apostles about coming events beginning later that night, referencing his imminent arrest, torture, crucifixion, resurrection, and return to Galilee (Matthew 26:32).</a:t>
            </a:r>
          </a:p>
          <a:p>
            <a:pPr marL="285750" marR="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Jesus also promises,</a:t>
            </a:r>
            <a:r>
              <a:rPr lang="en-US" sz="2000" dirty="0">
                <a:effectLst/>
                <a:ea typeface="Calibri" panose="020F0502020204030204" pitchFamily="34" charset="0"/>
                <a:cs typeface="Times New Roman" panose="02020603050405020304" pitchFamily="18" charset="0"/>
              </a:rPr>
              <a:t> following his ascension, the coming of The Holy Spirit, also called “the Comforter,” “the Helper,” and “the Spirit of truth” whom He would send to the apostles from the Father.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713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676400" y="247471"/>
            <a:ext cx="5867400" cy="1200329"/>
          </a:xfrm>
        </p:spPr>
        <p:txBody>
          <a:bodyPr wrap="square">
            <a:spAutoFit/>
          </a:bodyPr>
          <a:lstStyle/>
          <a:p>
            <a:pPr eaLnBrk="1" hangingPunct="1"/>
            <a:r>
              <a:rPr lang="en-US" altLang="en-US" dirty="0"/>
              <a:t>HOW THE HOLY SPIRIT REVEALED THE GOSPEL</a:t>
            </a:r>
            <a:endParaRPr lang="en-US" altLang="en-US" dirty="0">
              <a:solidFill>
                <a:schemeClr val="tx1"/>
              </a:solidFill>
              <a:latin typeface="Verdana" panose="020B0604030504040204" pitchFamily="34" charset="0"/>
            </a:endParaRPr>
          </a:p>
        </p:txBody>
      </p:sp>
      <p:sp>
        <p:nvSpPr>
          <p:cNvPr id="4" name="TextBox 3">
            <a:extLst>
              <a:ext uri="{FF2B5EF4-FFF2-40B4-BE49-F238E27FC236}">
                <a16:creationId xmlns:a16="http://schemas.microsoft.com/office/drawing/2014/main" id="{636F6B98-531C-525A-5D01-E08CC5C3A623}"/>
              </a:ext>
            </a:extLst>
          </p:cNvPr>
          <p:cNvSpPr txBox="1"/>
          <p:nvPr/>
        </p:nvSpPr>
        <p:spPr>
          <a:xfrm>
            <a:off x="762000" y="1752600"/>
            <a:ext cx="8077200" cy="3890873"/>
          </a:xfrm>
          <a:prstGeom prst="rect">
            <a:avLst/>
          </a:prstGeom>
          <a:noFill/>
        </p:spPr>
        <p:txBody>
          <a:bodyPr wrap="square">
            <a:spAutoFit/>
          </a:bodyPr>
          <a:lstStyle/>
          <a:p>
            <a:pPr marL="285750" indent="-285750">
              <a:lnSpc>
                <a:spcPct val="107000"/>
              </a:lnSpc>
              <a:spcBef>
                <a:spcPts val="0"/>
              </a:spcBef>
              <a:spcAft>
                <a:spcPts val="800"/>
              </a:spcAft>
              <a:buFont typeface="Wingdings" panose="05000000000000000000" pitchFamily="2" charset="2"/>
              <a:buChar char="Ø"/>
            </a:pPr>
            <a:r>
              <a:rPr lang="en-US" sz="2000" dirty="0">
                <a:effectLst/>
                <a:latin typeface="Verdana" panose="020B0604030504040204" pitchFamily="34" charset="0"/>
                <a:ea typeface="Calibri" panose="020F0502020204030204" pitchFamily="34" charset="0"/>
                <a:cs typeface="Times New Roman" panose="02020603050405020304" pitchFamily="18" charset="0"/>
              </a:rPr>
              <a:t>Jesus explains that those who keep His word will have both the Father and the Son abiding with them. He promises the coming of the Holy Spirit after His death and ascension, and that “He will teach you all things, and bring to your remembrance all that I said to you.” (John 14:12-29)</a:t>
            </a:r>
            <a:r>
              <a:rPr lang="en-US" sz="2000" dirty="0">
                <a:ea typeface="Calibri" panose="020F0502020204030204" pitchFamily="34" charset="0"/>
                <a:cs typeface="Times New Roman" panose="02020603050405020304" pitchFamily="18" charset="0"/>
              </a:rPr>
              <a:t> </a:t>
            </a:r>
          </a:p>
          <a:p>
            <a:pPr marL="28575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Jesus promises that the Helper, the Spirit of truth, would testify about Him, so that they could also testify, “because you have been with Me from the beginning.”</a:t>
            </a:r>
            <a:br>
              <a:rPr lang="en-US" sz="2000" dirty="0">
                <a:ea typeface="Calibri" panose="020F0502020204030204" pitchFamily="34" charset="0"/>
                <a:cs typeface="Times New Roman" panose="02020603050405020304" pitchFamily="18" charset="0"/>
              </a:rPr>
            </a:br>
            <a:r>
              <a:rPr lang="en-US" sz="2000" dirty="0">
                <a:ea typeface="Calibri" panose="020F0502020204030204" pitchFamily="34" charset="0"/>
                <a:cs typeface="Times New Roman" panose="02020603050405020304" pitchFamily="18" charset="0"/>
              </a:rPr>
              <a:t>(John 15:26-27) </a:t>
            </a:r>
          </a:p>
          <a:p>
            <a:pPr marL="28575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Jesus promises, “But </a:t>
            </a:r>
            <a:r>
              <a:rPr lang="en-US" sz="2000" dirty="0"/>
              <a:t>when He, the Spirit of truth, comes, He will guide you into all the truth …</a:t>
            </a:r>
            <a:r>
              <a:rPr lang="en-US" sz="2000" dirty="0">
                <a:ea typeface="Calibri" panose="020F0502020204030204" pitchFamily="34" charset="0"/>
                <a:cs typeface="Times New Roman" panose="02020603050405020304" pitchFamily="18" charset="0"/>
              </a:rPr>
              <a:t>” (John 16:5-15)</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052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676400" y="247471"/>
            <a:ext cx="5867400" cy="1200329"/>
          </a:xfrm>
        </p:spPr>
        <p:txBody>
          <a:bodyPr wrap="square">
            <a:spAutoFit/>
          </a:bodyPr>
          <a:lstStyle/>
          <a:p>
            <a:pPr eaLnBrk="1" hangingPunct="1"/>
            <a:r>
              <a:rPr lang="en-US" altLang="en-US" dirty="0"/>
              <a:t>HOW THE HOLY SPIRIT REVEALED THE GOSPEL</a:t>
            </a:r>
            <a:endParaRPr lang="en-US" altLang="en-US" dirty="0">
              <a:solidFill>
                <a:schemeClr val="tx1"/>
              </a:solidFill>
              <a:latin typeface="Verdana" panose="020B0604030504040204" pitchFamily="34" charset="0"/>
            </a:endParaRPr>
          </a:p>
        </p:txBody>
      </p:sp>
      <p:sp>
        <p:nvSpPr>
          <p:cNvPr id="4" name="TextBox 3">
            <a:extLst>
              <a:ext uri="{FF2B5EF4-FFF2-40B4-BE49-F238E27FC236}">
                <a16:creationId xmlns:a16="http://schemas.microsoft.com/office/drawing/2014/main" id="{636F6B98-531C-525A-5D01-E08CC5C3A623}"/>
              </a:ext>
            </a:extLst>
          </p:cNvPr>
          <p:cNvSpPr txBox="1"/>
          <p:nvPr/>
        </p:nvSpPr>
        <p:spPr>
          <a:xfrm>
            <a:off x="838200" y="1981200"/>
            <a:ext cx="8001000" cy="3470437"/>
          </a:xfrm>
          <a:prstGeom prst="rect">
            <a:avLst/>
          </a:prstGeom>
          <a:noFill/>
        </p:spPr>
        <p:txBody>
          <a:bodyPr wrap="square">
            <a:spAutoFit/>
          </a:bodyPr>
          <a:lstStyle/>
          <a:p>
            <a:pPr marL="285750" indent="-285750">
              <a:lnSpc>
                <a:spcPct val="107000"/>
              </a:lnSpc>
              <a:spcBef>
                <a:spcPts val="0"/>
              </a:spcBef>
              <a:spcAft>
                <a:spcPts val="800"/>
              </a:spcAft>
              <a:buFont typeface="Wingdings" panose="05000000000000000000" pitchFamily="2" charset="2"/>
              <a:buChar char="Ø"/>
            </a:pPr>
            <a:r>
              <a:rPr lang="en-US" sz="2000" dirty="0">
                <a:effectLst/>
                <a:latin typeface="Verdana" panose="020B0604030504040204" pitchFamily="34" charset="0"/>
                <a:ea typeface="Calibri" panose="020F0502020204030204" pitchFamily="34" charset="0"/>
                <a:cs typeface="Times New Roman" panose="02020603050405020304" pitchFamily="18" charset="0"/>
              </a:rPr>
              <a:t>Jesus instructs His apostles to stay in the city until they are clothed with power from on high. (Luke 24:44-53</a:t>
            </a:r>
            <a:r>
              <a:rPr lang="en-US" sz="2000" dirty="0">
                <a:ea typeface="Calibri" panose="020F0502020204030204" pitchFamily="34" charset="0"/>
                <a:cs typeface="Times New Roman" panose="02020603050405020304" pitchFamily="18" charset="0"/>
              </a:rPr>
              <a:t>)</a:t>
            </a:r>
          </a:p>
          <a:p>
            <a:pPr marL="28575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Luke provides more details about the Lord’s instructions to the apostles to return to Jerusalem, that they would soon be baptized with the Holy Spirit, and how they would “</a:t>
            </a:r>
            <a:r>
              <a:rPr lang="en-US" sz="2000" dirty="0"/>
              <a:t>receive power when the Holy Spirit has come upon you; and you shall </a:t>
            </a:r>
            <a:r>
              <a:rPr lang="en-US" sz="2000" dirty="0">
                <a:ea typeface="Calibri" panose="020F0502020204030204" pitchFamily="34" charset="0"/>
                <a:cs typeface="Times New Roman" panose="02020603050405020304" pitchFamily="18" charset="0"/>
              </a:rPr>
              <a:t>be </a:t>
            </a:r>
            <a:r>
              <a:rPr lang="en-US" sz="2000" dirty="0"/>
              <a:t>My witnesses both in Jerusalem, and in all Judea and Samaria, and even to the remotest part of the earth</a:t>
            </a:r>
            <a:r>
              <a:rPr lang="en-US" sz="2000" dirty="0">
                <a:ea typeface="Calibri" panose="020F0502020204030204" pitchFamily="34" charset="0"/>
                <a:cs typeface="Times New Roman" panose="02020603050405020304" pitchFamily="18" charset="0"/>
              </a:rPr>
              <a:t>.” (Acts 1:1-8, see also Matthew 28:18-20;</a:t>
            </a:r>
            <a:br>
              <a:rPr lang="en-US" sz="2000" dirty="0">
                <a:ea typeface="Calibri" panose="020F0502020204030204" pitchFamily="34" charset="0"/>
                <a:cs typeface="Times New Roman" panose="02020603050405020304" pitchFamily="18" charset="0"/>
              </a:rPr>
            </a:br>
            <a:r>
              <a:rPr lang="en-US" sz="2000" dirty="0">
                <a:ea typeface="Calibri" panose="020F0502020204030204" pitchFamily="34" charset="0"/>
                <a:cs typeface="Times New Roman" panose="02020603050405020304" pitchFamily="18" charset="0"/>
              </a:rPr>
              <a:t>Mark 16:15-20; Luke 24:44-53)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0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676400" y="247471"/>
            <a:ext cx="5867400" cy="1200329"/>
          </a:xfrm>
        </p:spPr>
        <p:txBody>
          <a:bodyPr wrap="square">
            <a:spAutoFit/>
          </a:bodyPr>
          <a:lstStyle/>
          <a:p>
            <a:pPr eaLnBrk="1" hangingPunct="1"/>
            <a:r>
              <a:rPr lang="en-US" altLang="en-US" dirty="0"/>
              <a:t>HOW THE HOLY SPIRIT REVEALED THE GOSPEL</a:t>
            </a:r>
            <a:endParaRPr lang="en-US" altLang="en-US" dirty="0">
              <a:solidFill>
                <a:schemeClr val="tx1"/>
              </a:solidFill>
              <a:latin typeface="Verdana" panose="020B0604030504040204" pitchFamily="34" charset="0"/>
            </a:endParaRPr>
          </a:p>
        </p:txBody>
      </p:sp>
      <p:sp>
        <p:nvSpPr>
          <p:cNvPr id="5" name="TextBox 4">
            <a:extLst>
              <a:ext uri="{FF2B5EF4-FFF2-40B4-BE49-F238E27FC236}">
                <a16:creationId xmlns:a16="http://schemas.microsoft.com/office/drawing/2014/main" id="{E934A203-18AC-ADFE-5494-75E0E04A03A4}"/>
              </a:ext>
            </a:extLst>
          </p:cNvPr>
          <p:cNvSpPr txBox="1"/>
          <p:nvPr/>
        </p:nvSpPr>
        <p:spPr>
          <a:xfrm>
            <a:off x="838200" y="1905000"/>
            <a:ext cx="8001000" cy="4458400"/>
          </a:xfrm>
          <a:prstGeom prst="rect">
            <a:avLst/>
          </a:prstGeom>
          <a:noFill/>
        </p:spPr>
        <p:txBody>
          <a:bodyPr wrap="square">
            <a:spAutoFit/>
          </a:bodyPr>
          <a:lstStyle/>
          <a:p>
            <a:pPr marL="285750" marR="0" indent="-285750">
              <a:lnSpc>
                <a:spcPct val="107000"/>
              </a:lnSpc>
              <a:spcBef>
                <a:spcPts val="0"/>
              </a:spcBef>
              <a:spcAft>
                <a:spcPts val="800"/>
              </a:spcAft>
              <a:buFont typeface="Wingdings" panose="05000000000000000000" pitchFamily="2" charset="2"/>
              <a:buChar char="Ø"/>
            </a:pPr>
            <a:r>
              <a:rPr lang="en-US" sz="2000" dirty="0">
                <a:effectLst/>
                <a:latin typeface="Verdana" panose="020B0604030504040204" pitchFamily="34" charset="0"/>
                <a:ea typeface="Calibri" panose="020F0502020204030204" pitchFamily="34" charset="0"/>
                <a:cs typeface="Times New Roman" panose="02020603050405020304" pitchFamily="18" charset="0"/>
              </a:rPr>
              <a:t>On the day of Pentecost, the 12 apostles (including Judas’ replacement Mathias) receive the baptism of the Holy Spirit that Jesus had promised and begin to preach the gospel in many different languages that they had never </a:t>
            </a:r>
            <a:r>
              <a:rPr lang="en-US" sz="2000" dirty="0">
                <a:ea typeface="Calibri" panose="020F0502020204030204" pitchFamily="34" charset="0"/>
                <a:cs typeface="Times New Roman" panose="02020603050405020304" pitchFamily="18" charset="0"/>
              </a:rPr>
              <a:t>learned. (Acts 1:26-2:11)</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Wingdings" panose="05000000000000000000" pitchFamily="2" charset="2"/>
              <a:buChar char="Ø"/>
            </a:pPr>
            <a:r>
              <a:rPr lang="en-US" sz="2000" dirty="0">
                <a:effectLst/>
                <a:latin typeface="Verdana" panose="020B0604030504040204" pitchFamily="34" charset="0"/>
                <a:ea typeface="Calibri" panose="020F0502020204030204" pitchFamily="34" charset="0"/>
                <a:cs typeface="Times New Roman" panose="02020603050405020304" pitchFamily="18" charset="0"/>
              </a:rPr>
              <a:t>Devout Jews from every nation under heaven heard the word of God in their own language and 3,000 souls obeyed the gospel and were added by the Lord into the church Jesus had promised to build. The saved were added into the kingdom Jesus said would come with power, the same kingdom Daniel prophesied (Daniel 2:44) that God would set up and </a:t>
            </a:r>
            <a:r>
              <a:rPr lang="en-US" sz="2000" dirty="0">
                <a:ea typeface="Calibri" panose="020F0502020204030204" pitchFamily="34" charset="0"/>
                <a:cs typeface="Times New Roman" panose="02020603050405020304" pitchFamily="18" charset="0"/>
              </a:rPr>
              <a:t>would never be destroyed but would endure </a:t>
            </a:r>
            <a:r>
              <a:rPr lang="en-US" sz="2000" dirty="0">
                <a:effectLst/>
                <a:latin typeface="Verdana" panose="020B0604030504040204" pitchFamily="34" charset="0"/>
                <a:ea typeface="Calibri" panose="020F0502020204030204" pitchFamily="34" charset="0"/>
                <a:cs typeface="Times New Roman" panose="02020603050405020304" pitchFamily="18" charset="0"/>
              </a:rPr>
              <a:t>forever. (Acts 2:14-47)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3817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676400" y="247471"/>
            <a:ext cx="5867400" cy="1200329"/>
          </a:xfrm>
        </p:spPr>
        <p:txBody>
          <a:bodyPr wrap="square">
            <a:spAutoFit/>
          </a:bodyPr>
          <a:lstStyle/>
          <a:p>
            <a:pPr eaLnBrk="1" hangingPunct="1"/>
            <a:r>
              <a:rPr lang="en-US" altLang="en-US" dirty="0"/>
              <a:t>HOW THE HOLY SPIRIT REVEALED THE GOSPEL</a:t>
            </a:r>
            <a:endParaRPr lang="en-US" altLang="en-US" dirty="0">
              <a:solidFill>
                <a:schemeClr val="tx1"/>
              </a:solidFill>
              <a:latin typeface="Verdana" panose="020B0604030504040204" pitchFamily="34" charset="0"/>
            </a:endParaRPr>
          </a:p>
        </p:txBody>
      </p:sp>
      <p:sp>
        <p:nvSpPr>
          <p:cNvPr id="4" name="TextBox 3">
            <a:extLst>
              <a:ext uri="{FF2B5EF4-FFF2-40B4-BE49-F238E27FC236}">
                <a16:creationId xmlns:a16="http://schemas.microsoft.com/office/drawing/2014/main" id="{636F6B98-531C-525A-5D01-E08CC5C3A623}"/>
              </a:ext>
            </a:extLst>
          </p:cNvPr>
          <p:cNvSpPr txBox="1"/>
          <p:nvPr/>
        </p:nvSpPr>
        <p:spPr>
          <a:xfrm>
            <a:off x="762000" y="1600200"/>
            <a:ext cx="8229600" cy="4878836"/>
          </a:xfrm>
          <a:prstGeom prst="rect">
            <a:avLst/>
          </a:prstGeom>
          <a:noFill/>
        </p:spPr>
        <p:txBody>
          <a:bodyPr wrap="square">
            <a:spAutoFit/>
          </a:bodyPr>
          <a:lstStyle/>
          <a:p>
            <a:pPr marL="285750" indent="-285750">
              <a:lnSpc>
                <a:spcPct val="107000"/>
              </a:lnSpc>
              <a:spcBef>
                <a:spcPts val="0"/>
              </a:spcBef>
              <a:spcAft>
                <a:spcPts val="800"/>
              </a:spcAft>
              <a:buFont typeface="Wingdings" panose="05000000000000000000" pitchFamily="2" charset="2"/>
              <a:buChar char="Ø"/>
            </a:pPr>
            <a:r>
              <a:rPr lang="en-US" sz="2000" dirty="0">
                <a:effectLst/>
                <a:latin typeface="Verdana" panose="020B0604030504040204" pitchFamily="34" charset="0"/>
                <a:ea typeface="Calibri" panose="020F0502020204030204" pitchFamily="34" charset="0"/>
                <a:cs typeface="Times New Roman" panose="02020603050405020304" pitchFamily="18" charset="0"/>
              </a:rPr>
              <a:t>What is “the gift of the Holy Spirit” mentioned in Acts 2:38? If it were miraculous gifts such as the apostles were given, then Acts 2:43 would say, “… many wonders and signs were taking place through all the believers,” but instead, it says, “… many wonders and signs were taking place through the apostles.” As the church grew, many more wonders and signs were performed by the apostles. (Acts 3:6; 4:33; 5:12)</a:t>
            </a:r>
            <a:endParaRPr lang="en-US" sz="2000" dirty="0">
              <a:ea typeface="Calibri" panose="020F0502020204030204" pitchFamily="34" charset="0"/>
              <a:cs typeface="Times New Roman" panose="02020603050405020304" pitchFamily="18" charset="0"/>
            </a:endParaRPr>
          </a:p>
          <a:p>
            <a:pPr marL="28575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The “gift of the Holy Spirit” is eternal life in Christ Jesus our Lord (Romans 6:23), salvation by the forgiveness of sins. (Luke 1:77)</a:t>
            </a:r>
            <a:r>
              <a:rPr lang="en-US" sz="2000" dirty="0">
                <a:effectLst/>
                <a:latin typeface="Verdana" panose="020B0604030504040204" pitchFamily="34" charset="0"/>
                <a:ea typeface="Calibri" panose="020F0502020204030204" pitchFamily="34" charset="0"/>
                <a:cs typeface="Times New Roman" panose="02020603050405020304" pitchFamily="18" charset="0"/>
              </a:rPr>
              <a:t> </a:t>
            </a:r>
          </a:p>
          <a:p>
            <a:pPr marL="285750" indent="-285750">
              <a:lnSpc>
                <a:spcPct val="107000"/>
              </a:lnSpc>
              <a:spcBef>
                <a:spcPts val="0"/>
              </a:spcBef>
              <a:spcAft>
                <a:spcPts val="800"/>
              </a:spcAft>
              <a:buFont typeface="Wingdings" panose="05000000000000000000" pitchFamily="2" charset="2"/>
              <a:buChar char="Ø"/>
            </a:pPr>
            <a:r>
              <a:rPr lang="en-US" sz="2000" dirty="0">
                <a:effectLst/>
                <a:latin typeface="Verdana" panose="020B0604030504040204" pitchFamily="34" charset="0"/>
                <a:ea typeface="Calibri" panose="020F0502020204030204" pitchFamily="34" charset="0"/>
                <a:cs typeface="Times New Roman" panose="02020603050405020304" pitchFamily="18" charset="0"/>
              </a:rPr>
              <a:t>The purpose of miraculous gifts of the Holy Spirit was to confirm that the word spoken by those who performed them came from God (Mark 16:20; Acts 14:3; Hebrews 2:3-4)</a:t>
            </a:r>
            <a:endParaRPr lang="en-US" sz="2000" dirty="0"/>
          </a:p>
        </p:txBody>
      </p:sp>
    </p:spTree>
    <p:extLst>
      <p:ext uri="{BB962C8B-B14F-4D97-AF65-F5344CB8AC3E}">
        <p14:creationId xmlns:p14="http://schemas.microsoft.com/office/powerpoint/2010/main" val="116589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676400" y="247471"/>
            <a:ext cx="5867400" cy="1200329"/>
          </a:xfrm>
        </p:spPr>
        <p:txBody>
          <a:bodyPr wrap="square">
            <a:spAutoFit/>
          </a:bodyPr>
          <a:lstStyle/>
          <a:p>
            <a:pPr eaLnBrk="1" hangingPunct="1"/>
            <a:r>
              <a:rPr lang="en-US" altLang="en-US" dirty="0"/>
              <a:t>HOW THE HOLY SPIRIT REVEALED THE GOSPEL</a:t>
            </a:r>
            <a:endParaRPr lang="en-US" altLang="en-US" dirty="0">
              <a:solidFill>
                <a:schemeClr val="tx1"/>
              </a:solidFill>
              <a:latin typeface="Verdana" panose="020B0604030504040204" pitchFamily="34" charset="0"/>
            </a:endParaRPr>
          </a:p>
        </p:txBody>
      </p:sp>
      <p:sp>
        <p:nvSpPr>
          <p:cNvPr id="4" name="TextBox 3">
            <a:extLst>
              <a:ext uri="{FF2B5EF4-FFF2-40B4-BE49-F238E27FC236}">
                <a16:creationId xmlns:a16="http://schemas.microsoft.com/office/drawing/2014/main" id="{636F6B98-531C-525A-5D01-E08CC5C3A623}"/>
              </a:ext>
            </a:extLst>
          </p:cNvPr>
          <p:cNvSpPr txBox="1"/>
          <p:nvPr/>
        </p:nvSpPr>
        <p:spPr>
          <a:xfrm>
            <a:off x="838200" y="1581020"/>
            <a:ext cx="7926294" cy="5219634"/>
          </a:xfrm>
          <a:prstGeom prst="rect">
            <a:avLst/>
          </a:prstGeom>
          <a:noFill/>
        </p:spPr>
        <p:txBody>
          <a:bodyPr wrap="square">
            <a:spAutoFit/>
          </a:bodyPr>
          <a:lstStyle/>
          <a:p>
            <a:pPr marL="285750" indent="-285750">
              <a:lnSpc>
                <a:spcPct val="107000"/>
              </a:lnSpc>
              <a:spcBef>
                <a:spcPts val="0"/>
              </a:spcBef>
              <a:spcAft>
                <a:spcPts val="800"/>
              </a:spcAft>
              <a:buFont typeface="Wingdings" panose="05000000000000000000" pitchFamily="2" charset="2"/>
              <a:buChar char="Ø"/>
            </a:pPr>
            <a:r>
              <a:rPr lang="en-US" sz="2000" dirty="0">
                <a:effectLst/>
                <a:latin typeface="Verdana" panose="020B0604030504040204" pitchFamily="34" charset="0"/>
                <a:ea typeface="Calibri" panose="020F0502020204030204" pitchFamily="34" charset="0"/>
                <a:cs typeface="Times New Roman" panose="02020603050405020304" pitchFamily="18" charset="0"/>
              </a:rPr>
              <a:t>Gifts of the Holy Spirit (great wonders and signs) were bestowed upon seven men by the laying on of the apostles’ hands. (Acts 6:5-6</a:t>
            </a:r>
            <a:r>
              <a:rPr lang="en-US" sz="2000" dirty="0">
                <a:ea typeface="Calibri" panose="020F0502020204030204" pitchFamily="34" charset="0"/>
                <a:cs typeface="Times New Roman" panose="02020603050405020304" pitchFamily="18" charset="0"/>
              </a:rPr>
              <a:t>) </a:t>
            </a:r>
          </a:p>
          <a:p>
            <a:pPr marL="28575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Philip was one of the seven, and performed miracles in Samaria, causing the Samarians to believe the gospel and obey, including Simon the sorcerer. Acts 8:18 confirms that the laying on of the apostles’ hands was the only way spiritual gifts could be passed on to someone else.</a:t>
            </a:r>
            <a:br>
              <a:rPr lang="en-US" sz="2000" dirty="0">
                <a:ea typeface="Calibri" panose="020F0502020204030204" pitchFamily="34" charset="0"/>
                <a:cs typeface="Times New Roman" panose="02020603050405020304" pitchFamily="18" charset="0"/>
              </a:rPr>
            </a:br>
            <a:r>
              <a:rPr lang="en-US" sz="2000" dirty="0">
                <a:ea typeface="Calibri" panose="020F0502020204030204" pitchFamily="34" charset="0"/>
                <a:cs typeface="Times New Roman" panose="02020603050405020304" pitchFamily="18" charset="0"/>
              </a:rPr>
              <a:t>(Acts 8:6-18) </a:t>
            </a:r>
          </a:p>
          <a:p>
            <a:pPr marL="28575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Cornelius and his household were the first gentiles to be added to the church. Peter and his six companions were witnesses to the baptism of the Holy Spirit upon gentiles, proving that “in every nation under heaven, the man who fears Him and does what is right is welcome to Him.” (Acts 10:34-48)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157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676400" y="247471"/>
            <a:ext cx="5867400" cy="1200329"/>
          </a:xfrm>
        </p:spPr>
        <p:txBody>
          <a:bodyPr wrap="square">
            <a:spAutoFit/>
          </a:bodyPr>
          <a:lstStyle/>
          <a:p>
            <a:pPr eaLnBrk="1" hangingPunct="1"/>
            <a:r>
              <a:rPr lang="en-US" altLang="en-US" dirty="0"/>
              <a:t>HOW THE HOLY SPIRIT REVEALED THE GOSPEL</a:t>
            </a:r>
            <a:endParaRPr lang="en-US" altLang="en-US" dirty="0">
              <a:solidFill>
                <a:schemeClr val="tx1"/>
              </a:solidFill>
              <a:latin typeface="Verdana" panose="020B0604030504040204" pitchFamily="34" charset="0"/>
            </a:endParaRPr>
          </a:p>
        </p:txBody>
      </p:sp>
      <p:sp>
        <p:nvSpPr>
          <p:cNvPr id="4" name="TextBox 3">
            <a:extLst>
              <a:ext uri="{FF2B5EF4-FFF2-40B4-BE49-F238E27FC236}">
                <a16:creationId xmlns:a16="http://schemas.microsoft.com/office/drawing/2014/main" id="{636F6B98-531C-525A-5D01-E08CC5C3A623}"/>
              </a:ext>
            </a:extLst>
          </p:cNvPr>
          <p:cNvSpPr txBox="1"/>
          <p:nvPr/>
        </p:nvSpPr>
        <p:spPr>
          <a:xfrm>
            <a:off x="838200" y="1752600"/>
            <a:ext cx="7926294" cy="466346"/>
          </a:xfrm>
          <a:prstGeom prst="rect">
            <a:avLst/>
          </a:prstGeom>
          <a:noFill/>
        </p:spPr>
        <p:txBody>
          <a:bodyPr wrap="square">
            <a:spAutoFit/>
          </a:bodyPr>
          <a:lstStyle/>
          <a:p>
            <a:pPr marR="0" algn="ctr">
              <a:lnSpc>
                <a:spcPct val="107000"/>
              </a:lnSpc>
              <a:spcBef>
                <a:spcPts val="0"/>
              </a:spcBef>
              <a:spcAft>
                <a:spcPts val="80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CONCLUSION</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A2646C3E-EEC3-37AB-FA06-292C69459F22}"/>
              </a:ext>
            </a:extLst>
          </p:cNvPr>
          <p:cNvSpPr txBox="1"/>
          <p:nvPr/>
        </p:nvSpPr>
        <p:spPr>
          <a:xfrm>
            <a:off x="685800" y="2209800"/>
            <a:ext cx="8153400" cy="3799758"/>
          </a:xfrm>
          <a:prstGeom prst="rect">
            <a:avLst/>
          </a:prstGeom>
          <a:noFill/>
        </p:spPr>
        <p:txBody>
          <a:bodyPr wrap="square">
            <a:spAutoFit/>
          </a:bodyPr>
          <a:lstStyle/>
          <a:p>
            <a:pPr marL="285750" indent="-285750">
              <a:lnSpc>
                <a:spcPct val="107000"/>
              </a:lnSpc>
              <a:spcBef>
                <a:spcPts val="0"/>
              </a:spcBef>
              <a:spcAft>
                <a:spcPts val="800"/>
              </a:spcAft>
              <a:buFont typeface="Wingdings" panose="05000000000000000000" pitchFamily="2" charset="2"/>
              <a:buChar char="Ø"/>
            </a:pPr>
            <a:r>
              <a:rPr lang="en-US" sz="2000" dirty="0">
                <a:effectLst/>
                <a:latin typeface="Verdana" panose="020B0604030504040204" pitchFamily="34" charset="0"/>
                <a:ea typeface="Calibri" panose="020F0502020204030204" pitchFamily="34" charset="0"/>
                <a:cs typeface="Times New Roman" panose="02020603050405020304" pitchFamily="18" charset="0"/>
              </a:rPr>
              <a:t>The Baptism of the Holy Spirit was never commanded, only promised to a very few … the apostles. It was also given to Cornelius and his household and witnessed by an apostle to prove to Jewish Christians that God now accepts the Gentile Christians into the kingdom of God</a:t>
            </a:r>
            <a:r>
              <a:rPr lang="en-US" sz="2000" dirty="0">
                <a:ea typeface="Calibri" panose="020F0502020204030204" pitchFamily="34" charset="0"/>
                <a:cs typeface="Times New Roman" panose="02020603050405020304" pitchFamily="18" charset="0"/>
              </a:rPr>
              <a:t>. </a:t>
            </a:r>
          </a:p>
          <a:p>
            <a:pPr marL="285750" indent="-285750">
              <a:lnSpc>
                <a:spcPct val="107000"/>
              </a:lnSpc>
              <a:spcBef>
                <a:spcPts val="0"/>
              </a:spcBef>
              <a:spcAft>
                <a:spcPts val="800"/>
              </a:spcAft>
              <a:buFont typeface="Wingdings" panose="05000000000000000000" pitchFamily="2" charset="2"/>
              <a:buChar char="Ø"/>
            </a:pPr>
            <a:r>
              <a:rPr lang="en-US" sz="2000" dirty="0">
                <a:ea typeface="Calibri" panose="020F0502020204030204" pitchFamily="34" charset="0"/>
                <a:cs typeface="Times New Roman" panose="02020603050405020304" pitchFamily="18" charset="0"/>
              </a:rPr>
              <a:t>Gifts of the Holy Spirit (tongues, interpretation, wisdom, knowledge, faith, prophecy, healing, miracles, and distinguishing spirits) were given to the apostles and to those upon whom the apostles laid their hands. The Holy Spirit regulated which gift each one received and how it would be used. (1 Corinthians 12:4-13ff)</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1160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Eclipse</Template>
  <TotalTime>5507</TotalTime>
  <Words>1396</Words>
  <Application>Microsoft Office PowerPoint</Application>
  <PresentationFormat>On-screen Show (4:3)</PresentationFormat>
  <Paragraphs>54</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Verdana</vt:lpstr>
      <vt:lpstr>Wingdings</vt:lpstr>
      <vt:lpstr>Eclipse</vt:lpstr>
      <vt:lpstr>How The Holy Spirit Revealed The Gospel</vt:lpstr>
      <vt:lpstr>HOW THE HOLY SPIRIT REVEALED THE GOSPEL</vt:lpstr>
      <vt:lpstr>HOW THE HOLY SPIRIT REVEALED THE GOSPEL</vt:lpstr>
      <vt:lpstr>HOW THE HOLY SPIRIT REVEALED THE GOSPEL</vt:lpstr>
      <vt:lpstr>HOW THE HOLY SPIRIT REVEALED THE GOSPEL</vt:lpstr>
      <vt:lpstr>HOW THE HOLY SPIRIT REVEALED THE GOSPEL</vt:lpstr>
      <vt:lpstr>HOW THE HOLY SPIRIT REVEALED THE GOSPEL</vt:lpstr>
      <vt:lpstr>HOW THE HOLY SPIRIT REVEALED THE GOSPEL</vt:lpstr>
      <vt:lpstr>HOW THE HOLY SPIRIT REVEALED THE GOSPEL</vt:lpstr>
      <vt:lpstr>HOW THE HOLY SPIRIT REVEALED THE GOSPEL</vt:lpstr>
      <vt:lpstr>HOW THE HOLY SPIRIT REVEALED THE GOSPEL</vt:lpstr>
      <vt:lpstr>THE INVITATION OF CHRIST TO RECEIVE THE GIFT OF ETERNAL LIFE</vt:lpstr>
    </vt:vector>
  </TitlesOfParts>
  <Company>Mediabase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Jonah (2)</dc:title>
  <dc:creator>Randy Childs</dc:creator>
  <cp:lastModifiedBy>Richard Lidh</cp:lastModifiedBy>
  <cp:revision>58</cp:revision>
  <cp:lastPrinted>2022-11-07T05:10:36Z</cp:lastPrinted>
  <dcterms:created xsi:type="dcterms:W3CDTF">2008-03-29T01:21:11Z</dcterms:created>
  <dcterms:modified xsi:type="dcterms:W3CDTF">2022-11-07T05:11:04Z</dcterms:modified>
</cp:coreProperties>
</file>